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Saira" charset="1" panose="00000500000000000000"/>
      <p:regular r:id="rId25"/>
    </p:embeddedFont>
    <p:embeddedFont>
      <p:font typeface="Sports World" charset="1" panose="02000503020000020004"/>
      <p:regular r:id="rId26"/>
    </p:embeddedFont>
    <p:embeddedFont>
      <p:font typeface="Saira Medium" charset="1" panose="00000600000000000000"/>
      <p:regular r:id="rId27"/>
    </p:embeddedFont>
    <p:embeddedFont>
      <p:font typeface="Saira Bold" charset="1" panose="000008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9.jpeg" Type="http://schemas.openxmlformats.org/officeDocument/2006/relationships/image"/><Relationship Id="rId6" Target="../media/image10.png" Type="http://schemas.openxmlformats.org/officeDocument/2006/relationships/image"/><Relationship Id="rId7" Target="../media/image11.jpeg" Type="http://schemas.openxmlformats.org/officeDocument/2006/relationships/image"/><Relationship Id="rId8" Target="../media/image12.jpeg" Type="http://schemas.openxmlformats.org/officeDocument/2006/relationships/image"/><Relationship Id="rId9"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4.png" Type="http://schemas.openxmlformats.org/officeDocument/2006/relationships/image"/><Relationship Id="rId8" Target="../media/image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8.png" Type="http://schemas.openxmlformats.org/officeDocument/2006/relationships/image"/><Relationship Id="rId5" Target="../media/image3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8.png" Type="http://schemas.openxmlformats.org/officeDocument/2006/relationships/image"/><Relationship Id="rId5" Target="../media/image3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8.png" Type="http://schemas.openxmlformats.org/officeDocument/2006/relationships/image"/><Relationship Id="rId5" Target="../media/image3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9.jpeg" Type="http://schemas.openxmlformats.org/officeDocument/2006/relationships/image"/><Relationship Id="rId6" Target="../media/image10.png" Type="http://schemas.openxmlformats.org/officeDocument/2006/relationships/image"/><Relationship Id="rId7" Target="../media/image11.jpeg" Type="http://schemas.openxmlformats.org/officeDocument/2006/relationships/image"/><Relationship Id="rId8" Target="../media/image12.jpeg" Type="http://schemas.openxmlformats.org/officeDocument/2006/relationships/image"/><Relationship Id="rId9"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19.png" Type="http://schemas.openxmlformats.org/officeDocument/2006/relationships/image"/><Relationship Id="rId12" Target="../media/image20.svg" Type="http://schemas.openxmlformats.org/officeDocument/2006/relationships/image"/><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21.pn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8.png" Type="http://schemas.openxmlformats.org/officeDocument/2006/relationships/image"/><Relationship Id="rId5"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5444" t="0" r="-15444" b="0"/>
            </a:stretch>
          </a:blipFill>
        </p:spPr>
      </p:sp>
      <p:sp>
        <p:nvSpPr>
          <p:cNvPr name="Freeform 3" id="3"/>
          <p:cNvSpPr/>
          <p:nvPr/>
        </p:nvSpPr>
        <p:spPr>
          <a:xfrm flipH="false" flipV="false" rot="0">
            <a:off x="10325048" y="-810991"/>
            <a:ext cx="4168749" cy="2287601"/>
          </a:xfrm>
          <a:custGeom>
            <a:avLst/>
            <a:gdLst/>
            <a:ahLst/>
            <a:cxnLst/>
            <a:rect r="r" b="b" t="t" l="l"/>
            <a:pathLst>
              <a:path h="2287601" w="4168749">
                <a:moveTo>
                  <a:pt x="0" y="0"/>
                </a:moveTo>
                <a:lnTo>
                  <a:pt x="4168749" y="0"/>
                </a:lnTo>
                <a:lnTo>
                  <a:pt x="4168749" y="2287602"/>
                </a:lnTo>
                <a:lnTo>
                  <a:pt x="0" y="22876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628066" y="9143199"/>
            <a:ext cx="4168749" cy="2287601"/>
          </a:xfrm>
          <a:custGeom>
            <a:avLst/>
            <a:gdLst/>
            <a:ahLst/>
            <a:cxnLst/>
            <a:rect r="r" b="b" t="t" l="l"/>
            <a:pathLst>
              <a:path h="2287601" w="4168749">
                <a:moveTo>
                  <a:pt x="0" y="0"/>
                </a:moveTo>
                <a:lnTo>
                  <a:pt x="4168749" y="0"/>
                </a:lnTo>
                <a:lnTo>
                  <a:pt x="4168749" y="2287602"/>
                </a:lnTo>
                <a:lnTo>
                  <a:pt x="0" y="22876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5" id="5"/>
          <p:cNvGrpSpPr/>
          <p:nvPr/>
        </p:nvGrpSpPr>
        <p:grpSpPr>
          <a:xfrm rot="0">
            <a:off x="3261776" y="6808491"/>
            <a:ext cx="4100173" cy="705753"/>
            <a:chOff x="0" y="0"/>
            <a:chExt cx="901860" cy="155235"/>
          </a:xfrm>
        </p:grpSpPr>
        <p:sp>
          <p:nvSpPr>
            <p:cNvPr name="Freeform 6" id="6"/>
            <p:cNvSpPr/>
            <p:nvPr/>
          </p:nvSpPr>
          <p:spPr>
            <a:xfrm flipH="false" flipV="false" rot="0">
              <a:off x="0" y="0"/>
              <a:ext cx="901860" cy="155235"/>
            </a:xfrm>
            <a:custGeom>
              <a:avLst/>
              <a:gdLst/>
              <a:ahLst/>
              <a:cxnLst/>
              <a:rect r="r" b="b" t="t" l="l"/>
              <a:pathLst>
                <a:path h="155235" w="901860">
                  <a:moveTo>
                    <a:pt x="77618" y="0"/>
                  </a:moveTo>
                  <a:lnTo>
                    <a:pt x="824243" y="0"/>
                  </a:lnTo>
                  <a:cubicBezTo>
                    <a:pt x="844828" y="0"/>
                    <a:pt x="864570" y="8178"/>
                    <a:pt x="879127" y="22734"/>
                  </a:cubicBezTo>
                  <a:cubicBezTo>
                    <a:pt x="893683" y="37290"/>
                    <a:pt x="901860" y="57032"/>
                    <a:pt x="901860" y="77618"/>
                  </a:cubicBezTo>
                  <a:lnTo>
                    <a:pt x="901860" y="77618"/>
                  </a:lnTo>
                  <a:cubicBezTo>
                    <a:pt x="901860" y="98203"/>
                    <a:pt x="893683" y="117945"/>
                    <a:pt x="879127" y="132501"/>
                  </a:cubicBezTo>
                  <a:cubicBezTo>
                    <a:pt x="864570" y="147057"/>
                    <a:pt x="844828" y="155235"/>
                    <a:pt x="824243" y="155235"/>
                  </a:cubicBezTo>
                  <a:lnTo>
                    <a:pt x="77618" y="155235"/>
                  </a:lnTo>
                  <a:cubicBezTo>
                    <a:pt x="57032" y="155235"/>
                    <a:pt x="37290" y="147057"/>
                    <a:pt x="22734" y="132501"/>
                  </a:cubicBezTo>
                  <a:cubicBezTo>
                    <a:pt x="8178" y="117945"/>
                    <a:pt x="0" y="98203"/>
                    <a:pt x="0" y="77618"/>
                  </a:cubicBezTo>
                  <a:lnTo>
                    <a:pt x="0" y="77618"/>
                  </a:lnTo>
                  <a:cubicBezTo>
                    <a:pt x="0" y="57032"/>
                    <a:pt x="8178" y="37290"/>
                    <a:pt x="22734" y="22734"/>
                  </a:cubicBezTo>
                  <a:cubicBezTo>
                    <a:pt x="37290" y="8178"/>
                    <a:pt x="57032" y="0"/>
                    <a:pt x="77618" y="0"/>
                  </a:cubicBezTo>
                  <a:close/>
                </a:path>
              </a:pathLst>
            </a:custGeom>
            <a:gradFill rotWithShape="true">
              <a:gsLst>
                <a:gs pos="0">
                  <a:srgbClr val="3C8624">
                    <a:alpha val="100000"/>
                  </a:srgbClr>
                </a:gs>
                <a:gs pos="100000">
                  <a:srgbClr val="095D40">
                    <a:alpha val="100000"/>
                  </a:srgbClr>
                </a:gs>
              </a:gsLst>
              <a:path path="circle">
                <a:fillToRect l="0" r="100000" t="0" b="100000"/>
              </a:path>
              <a:tileRect r="0" l="-100000" b="0" t="-100000"/>
            </a:gradFill>
          </p:spPr>
        </p:sp>
        <p:sp>
          <p:nvSpPr>
            <p:cNvPr name="TextBox 7" id="7"/>
            <p:cNvSpPr txBox="true"/>
            <p:nvPr/>
          </p:nvSpPr>
          <p:spPr>
            <a:xfrm>
              <a:off x="0" y="-38100"/>
              <a:ext cx="901860" cy="193335"/>
            </a:xfrm>
            <a:prstGeom prst="rect">
              <a:avLst/>
            </a:prstGeom>
          </p:spPr>
          <p:txBody>
            <a:bodyPr anchor="ctr" rtlCol="false" tIns="0" lIns="0" bIns="0" rIns="0"/>
            <a:lstStyle/>
            <a:p>
              <a:pPr algn="ctr">
                <a:lnSpc>
                  <a:spcPts val="3351"/>
                </a:lnSpc>
              </a:pPr>
              <a:r>
                <a:rPr lang="en-US" sz="2394" spc="162">
                  <a:solidFill>
                    <a:srgbClr val="FFFFFF"/>
                  </a:solidFill>
                  <a:latin typeface="Saira"/>
                  <a:ea typeface="Saira"/>
                  <a:cs typeface="Saira"/>
                  <a:sym typeface="Saira"/>
                </a:rPr>
                <a:t>Alisson Inacio</a:t>
              </a:r>
            </a:p>
          </p:txBody>
        </p:sp>
      </p:grpSp>
      <p:grpSp>
        <p:nvGrpSpPr>
          <p:cNvPr name="Group 8" id="8"/>
          <p:cNvGrpSpPr>
            <a:grpSpLocks noChangeAspect="true"/>
          </p:cNvGrpSpPr>
          <p:nvPr/>
        </p:nvGrpSpPr>
        <p:grpSpPr>
          <a:xfrm rot="0">
            <a:off x="11596446" y="-2000539"/>
            <a:ext cx="9563134" cy="14214642"/>
            <a:chOff x="0" y="0"/>
            <a:chExt cx="3175000" cy="4719320"/>
          </a:xfrm>
        </p:grpSpPr>
        <p:sp>
          <p:nvSpPr>
            <p:cNvPr name="Freeform 9" id="9"/>
            <p:cNvSpPr/>
            <p:nvPr/>
          </p:nvSpPr>
          <p:spPr>
            <a:xfrm flipH="false" flipV="false" rot="0">
              <a:off x="20320" y="21590"/>
              <a:ext cx="3154680" cy="4697730"/>
            </a:xfrm>
            <a:custGeom>
              <a:avLst/>
              <a:gdLst/>
              <a:ahLst/>
              <a:cxnLst/>
              <a:rect r="r" b="b" t="t" l="l"/>
              <a:pathLst>
                <a:path h="4697730" w="3154680">
                  <a:moveTo>
                    <a:pt x="3154680" y="4697730"/>
                  </a:moveTo>
                  <a:lnTo>
                    <a:pt x="215900" y="4697730"/>
                  </a:lnTo>
                  <a:cubicBezTo>
                    <a:pt x="215900" y="4697730"/>
                    <a:pt x="215900" y="4654550"/>
                    <a:pt x="194310" y="4611370"/>
                  </a:cubicBezTo>
                  <a:cubicBezTo>
                    <a:pt x="172720" y="4568190"/>
                    <a:pt x="172720" y="4461510"/>
                    <a:pt x="172720" y="4418330"/>
                  </a:cubicBezTo>
                  <a:cubicBezTo>
                    <a:pt x="172720" y="4375150"/>
                    <a:pt x="86360" y="4246880"/>
                    <a:pt x="86360" y="4246880"/>
                  </a:cubicBezTo>
                  <a:cubicBezTo>
                    <a:pt x="0" y="4118610"/>
                    <a:pt x="21590" y="3967480"/>
                    <a:pt x="21590" y="3925570"/>
                  </a:cubicBezTo>
                  <a:cubicBezTo>
                    <a:pt x="21590" y="3882390"/>
                    <a:pt x="43180" y="3818890"/>
                    <a:pt x="86360" y="3754120"/>
                  </a:cubicBezTo>
                  <a:cubicBezTo>
                    <a:pt x="129540" y="3689350"/>
                    <a:pt x="129540" y="3517900"/>
                    <a:pt x="129540" y="3517900"/>
                  </a:cubicBezTo>
                  <a:lnTo>
                    <a:pt x="129540" y="3389630"/>
                  </a:lnTo>
                  <a:lnTo>
                    <a:pt x="129540" y="3261360"/>
                  </a:lnTo>
                  <a:lnTo>
                    <a:pt x="172720" y="3133090"/>
                  </a:lnTo>
                  <a:lnTo>
                    <a:pt x="151130" y="3004820"/>
                  </a:lnTo>
                  <a:cubicBezTo>
                    <a:pt x="151130" y="3004820"/>
                    <a:pt x="129540" y="2918460"/>
                    <a:pt x="151130" y="2876550"/>
                  </a:cubicBezTo>
                  <a:cubicBezTo>
                    <a:pt x="172720" y="2833370"/>
                    <a:pt x="151130" y="2854960"/>
                    <a:pt x="151130" y="2833370"/>
                  </a:cubicBezTo>
                  <a:cubicBezTo>
                    <a:pt x="151130" y="2811780"/>
                    <a:pt x="151130" y="2768600"/>
                    <a:pt x="151130" y="2768600"/>
                  </a:cubicBezTo>
                  <a:lnTo>
                    <a:pt x="151130" y="2531110"/>
                  </a:lnTo>
                  <a:lnTo>
                    <a:pt x="237490" y="2316480"/>
                  </a:lnTo>
                  <a:lnTo>
                    <a:pt x="259080" y="1995170"/>
                  </a:lnTo>
                  <a:lnTo>
                    <a:pt x="302260" y="1737360"/>
                  </a:lnTo>
                  <a:cubicBezTo>
                    <a:pt x="302260" y="1737360"/>
                    <a:pt x="302260" y="1416050"/>
                    <a:pt x="302260" y="1394460"/>
                  </a:cubicBezTo>
                  <a:cubicBezTo>
                    <a:pt x="302260" y="1372870"/>
                    <a:pt x="302260" y="1223010"/>
                    <a:pt x="280670" y="1179830"/>
                  </a:cubicBezTo>
                  <a:cubicBezTo>
                    <a:pt x="259080" y="1136650"/>
                    <a:pt x="387350" y="793750"/>
                    <a:pt x="387350" y="793750"/>
                  </a:cubicBezTo>
                  <a:lnTo>
                    <a:pt x="452120" y="557530"/>
                  </a:lnTo>
                  <a:cubicBezTo>
                    <a:pt x="452120" y="557530"/>
                    <a:pt x="452120" y="257810"/>
                    <a:pt x="473710" y="193040"/>
                  </a:cubicBezTo>
                  <a:cubicBezTo>
                    <a:pt x="495300" y="128270"/>
                    <a:pt x="560070" y="86360"/>
                    <a:pt x="560070" y="86360"/>
                  </a:cubicBezTo>
                  <a:cubicBezTo>
                    <a:pt x="560070" y="86360"/>
                    <a:pt x="624840" y="64770"/>
                    <a:pt x="624840" y="64770"/>
                  </a:cubicBezTo>
                  <a:cubicBezTo>
                    <a:pt x="668020" y="21590"/>
                    <a:pt x="731520" y="21590"/>
                    <a:pt x="731520" y="21590"/>
                  </a:cubicBezTo>
                  <a:cubicBezTo>
                    <a:pt x="731520" y="21590"/>
                    <a:pt x="881380" y="0"/>
                    <a:pt x="924560" y="21590"/>
                  </a:cubicBezTo>
                  <a:cubicBezTo>
                    <a:pt x="967740" y="43180"/>
                    <a:pt x="1139190" y="43180"/>
                    <a:pt x="1139190" y="43180"/>
                  </a:cubicBezTo>
                  <a:cubicBezTo>
                    <a:pt x="1203960" y="0"/>
                    <a:pt x="1332230" y="64770"/>
                    <a:pt x="1332230" y="64770"/>
                  </a:cubicBezTo>
                  <a:lnTo>
                    <a:pt x="1525270" y="86360"/>
                  </a:lnTo>
                  <a:cubicBezTo>
                    <a:pt x="1611630" y="43180"/>
                    <a:pt x="1718310" y="64770"/>
                    <a:pt x="1718310" y="64770"/>
                  </a:cubicBezTo>
                  <a:cubicBezTo>
                    <a:pt x="1718310" y="64770"/>
                    <a:pt x="1824990" y="64770"/>
                    <a:pt x="1868170" y="86360"/>
                  </a:cubicBezTo>
                  <a:cubicBezTo>
                    <a:pt x="1911350" y="107950"/>
                    <a:pt x="1996440" y="86360"/>
                    <a:pt x="1996440" y="86360"/>
                  </a:cubicBezTo>
                  <a:lnTo>
                    <a:pt x="2039620" y="107950"/>
                  </a:lnTo>
                  <a:cubicBezTo>
                    <a:pt x="2082800" y="86360"/>
                    <a:pt x="2125980" y="107950"/>
                    <a:pt x="2125980" y="107950"/>
                  </a:cubicBezTo>
                  <a:cubicBezTo>
                    <a:pt x="2169160" y="151130"/>
                    <a:pt x="2319020" y="151130"/>
                    <a:pt x="2319020" y="151130"/>
                  </a:cubicBezTo>
                  <a:lnTo>
                    <a:pt x="2447290" y="172720"/>
                  </a:lnTo>
                  <a:cubicBezTo>
                    <a:pt x="2490470" y="194310"/>
                    <a:pt x="2597150" y="172720"/>
                    <a:pt x="2597150" y="172720"/>
                  </a:cubicBezTo>
                  <a:cubicBezTo>
                    <a:pt x="2597150" y="172720"/>
                    <a:pt x="2768600" y="129540"/>
                    <a:pt x="2854960" y="129540"/>
                  </a:cubicBezTo>
                  <a:cubicBezTo>
                    <a:pt x="2941320" y="129540"/>
                    <a:pt x="3154680" y="172720"/>
                    <a:pt x="3154680" y="172720"/>
                  </a:cubicBezTo>
                  <a:lnTo>
                    <a:pt x="3154680" y="4697730"/>
                  </a:lnTo>
                  <a:close/>
                </a:path>
              </a:pathLst>
            </a:custGeom>
            <a:blipFill>
              <a:blip r:embed="rId5"/>
              <a:stretch>
                <a:fillRect l="-55721" t="0" r="-55721" b="0"/>
              </a:stretch>
            </a:blipFill>
          </p:spPr>
        </p:sp>
        <p:sp>
          <p:nvSpPr>
            <p:cNvPr name="Freeform 10" id="10"/>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6"/>
              <a:stretch>
                <a:fillRect l="-4322" t="-3535" r="-518" b="0"/>
              </a:stretch>
            </a:blipFill>
          </p:spPr>
        </p:sp>
      </p:grpSp>
      <p:sp>
        <p:nvSpPr>
          <p:cNvPr name="Freeform 11" id="11"/>
          <p:cNvSpPr/>
          <p:nvPr/>
        </p:nvSpPr>
        <p:spPr>
          <a:xfrm flipH="false" flipV="false" rot="0">
            <a:off x="10056760" y="7148654"/>
            <a:ext cx="5416081" cy="1069676"/>
          </a:xfrm>
          <a:custGeom>
            <a:avLst/>
            <a:gdLst/>
            <a:ahLst/>
            <a:cxnLst/>
            <a:rect r="r" b="b" t="t" l="l"/>
            <a:pathLst>
              <a:path h="1069676" w="5416081">
                <a:moveTo>
                  <a:pt x="0" y="0"/>
                </a:moveTo>
                <a:lnTo>
                  <a:pt x="5416081" y="0"/>
                </a:lnTo>
                <a:lnTo>
                  <a:pt x="5416081" y="1069676"/>
                </a:lnTo>
                <a:lnTo>
                  <a:pt x="0" y="1069676"/>
                </a:lnTo>
                <a:lnTo>
                  <a:pt x="0" y="0"/>
                </a:lnTo>
                <a:close/>
              </a:path>
            </a:pathLst>
          </a:custGeom>
          <a:blipFill>
            <a:blip r:embed="rId7"/>
            <a:stretch>
              <a:fillRect l="0" t="0" r="0" b="0"/>
            </a:stretch>
          </a:blipFill>
        </p:spPr>
      </p:sp>
      <p:sp>
        <p:nvSpPr>
          <p:cNvPr name="Freeform 12" id="12"/>
          <p:cNvSpPr/>
          <p:nvPr/>
        </p:nvSpPr>
        <p:spPr>
          <a:xfrm flipH="false" flipV="false" rot="0">
            <a:off x="10612723" y="2694937"/>
            <a:ext cx="4391452" cy="4641760"/>
          </a:xfrm>
          <a:custGeom>
            <a:avLst/>
            <a:gdLst/>
            <a:ahLst/>
            <a:cxnLst/>
            <a:rect r="r" b="b" t="t" l="l"/>
            <a:pathLst>
              <a:path h="4641760" w="4391452">
                <a:moveTo>
                  <a:pt x="0" y="0"/>
                </a:moveTo>
                <a:lnTo>
                  <a:pt x="4391453" y="0"/>
                </a:lnTo>
                <a:lnTo>
                  <a:pt x="4391453" y="4641761"/>
                </a:lnTo>
                <a:lnTo>
                  <a:pt x="0" y="4641761"/>
                </a:lnTo>
                <a:lnTo>
                  <a:pt x="0" y="0"/>
                </a:lnTo>
                <a:close/>
              </a:path>
            </a:pathLst>
          </a:custGeom>
          <a:blipFill>
            <a:blip r:embed="rId8"/>
            <a:stretch>
              <a:fillRect l="-5527" t="0" r="0" b="0"/>
            </a:stretch>
          </a:blipFill>
        </p:spPr>
      </p:sp>
      <p:sp>
        <p:nvSpPr>
          <p:cNvPr name="TextBox 13" id="13"/>
          <p:cNvSpPr txBox="true"/>
          <p:nvPr/>
        </p:nvSpPr>
        <p:spPr>
          <a:xfrm rot="0">
            <a:off x="1375007" y="2533012"/>
            <a:ext cx="8312498" cy="1133468"/>
          </a:xfrm>
          <a:prstGeom prst="rect">
            <a:avLst/>
          </a:prstGeom>
        </p:spPr>
        <p:txBody>
          <a:bodyPr anchor="t" rtlCol="false" tIns="0" lIns="0" bIns="0" rIns="0">
            <a:spAutoFit/>
          </a:bodyPr>
          <a:lstStyle/>
          <a:p>
            <a:pPr algn="ctr">
              <a:lnSpc>
                <a:spcPts val="8939"/>
              </a:lnSpc>
            </a:pPr>
            <a:r>
              <a:rPr lang="en-US" sz="6385">
                <a:solidFill>
                  <a:srgbClr val="080808"/>
                </a:solidFill>
                <a:latin typeface="Sports World"/>
                <a:ea typeface="Sports World"/>
                <a:cs typeface="Sports World"/>
                <a:sym typeface="Sports World"/>
              </a:rPr>
              <a:t>SOCCER LEAGUE</a:t>
            </a:r>
          </a:p>
        </p:txBody>
      </p:sp>
      <p:sp>
        <p:nvSpPr>
          <p:cNvPr name="TextBox 14" id="14"/>
          <p:cNvSpPr txBox="true"/>
          <p:nvPr/>
        </p:nvSpPr>
        <p:spPr>
          <a:xfrm rot="0">
            <a:off x="-239730" y="3361680"/>
            <a:ext cx="10564777" cy="2165528"/>
          </a:xfrm>
          <a:prstGeom prst="rect">
            <a:avLst/>
          </a:prstGeom>
        </p:spPr>
        <p:txBody>
          <a:bodyPr anchor="t" rtlCol="false" tIns="0" lIns="0" bIns="0" rIns="0">
            <a:spAutoFit/>
          </a:bodyPr>
          <a:lstStyle/>
          <a:p>
            <a:pPr algn="ctr">
              <a:lnSpc>
                <a:spcPts val="17140"/>
              </a:lnSpc>
            </a:pPr>
            <a:r>
              <a:rPr lang="en-US" sz="12243">
                <a:solidFill>
                  <a:srgbClr val="080808"/>
                </a:solidFill>
                <a:latin typeface="Sports World"/>
                <a:ea typeface="Sports World"/>
                <a:cs typeface="Sports World"/>
                <a:sym typeface="Sports World"/>
              </a:rPr>
              <a:t>DATABASE</a:t>
            </a:r>
          </a:p>
        </p:txBody>
      </p:sp>
      <p:sp>
        <p:nvSpPr>
          <p:cNvPr name="TextBox 15" id="15"/>
          <p:cNvSpPr txBox="true"/>
          <p:nvPr/>
        </p:nvSpPr>
        <p:spPr>
          <a:xfrm rot="0">
            <a:off x="1789973" y="5546726"/>
            <a:ext cx="7482566" cy="521341"/>
          </a:xfrm>
          <a:prstGeom prst="rect">
            <a:avLst/>
          </a:prstGeom>
        </p:spPr>
        <p:txBody>
          <a:bodyPr anchor="t" rtlCol="false" tIns="0" lIns="0" bIns="0" rIns="0">
            <a:spAutoFit/>
          </a:bodyPr>
          <a:lstStyle/>
          <a:p>
            <a:pPr algn="ctr">
              <a:lnSpc>
                <a:spcPts val="4339"/>
              </a:lnSpc>
            </a:pPr>
            <a:r>
              <a:rPr lang="en-US" sz="3099" spc="148">
                <a:solidFill>
                  <a:srgbClr val="070605"/>
                </a:solidFill>
                <a:latin typeface="Saira Medium"/>
                <a:ea typeface="Saira Medium"/>
                <a:cs typeface="Saira Medium"/>
                <a:sym typeface="Saira Medium"/>
              </a:rPr>
              <a:t>Design and Implementation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5444" t="0" r="-15444" b="0"/>
            </a:stretch>
          </a:blipFill>
        </p:spPr>
      </p:sp>
      <p:grpSp>
        <p:nvGrpSpPr>
          <p:cNvPr name="Group 3" id="3"/>
          <p:cNvGrpSpPr>
            <a:grpSpLocks noChangeAspect="true"/>
          </p:cNvGrpSpPr>
          <p:nvPr/>
        </p:nvGrpSpPr>
        <p:grpSpPr>
          <a:xfrm rot="-10664968">
            <a:off x="-1862720" y="-1545395"/>
            <a:ext cx="8748264" cy="13003420"/>
            <a:chOff x="0" y="0"/>
            <a:chExt cx="3175000" cy="4719320"/>
          </a:xfrm>
        </p:grpSpPr>
        <p:sp>
          <p:nvSpPr>
            <p:cNvPr name="Freeform 4" id="4"/>
            <p:cNvSpPr/>
            <p:nvPr/>
          </p:nvSpPr>
          <p:spPr>
            <a:xfrm flipH="false" flipV="false" rot="0">
              <a:off x="20320" y="21590"/>
              <a:ext cx="3154680" cy="4697730"/>
            </a:xfrm>
            <a:custGeom>
              <a:avLst/>
              <a:gdLst/>
              <a:ahLst/>
              <a:cxnLst/>
              <a:rect r="r" b="b" t="t" l="l"/>
              <a:pathLst>
                <a:path h="4697730" w="3154680">
                  <a:moveTo>
                    <a:pt x="3154680" y="4697730"/>
                  </a:moveTo>
                  <a:lnTo>
                    <a:pt x="215900" y="4697730"/>
                  </a:lnTo>
                  <a:cubicBezTo>
                    <a:pt x="215900" y="4697730"/>
                    <a:pt x="215900" y="4654550"/>
                    <a:pt x="194310" y="4611370"/>
                  </a:cubicBezTo>
                  <a:cubicBezTo>
                    <a:pt x="172720" y="4568190"/>
                    <a:pt x="172720" y="4461510"/>
                    <a:pt x="172720" y="4418330"/>
                  </a:cubicBezTo>
                  <a:cubicBezTo>
                    <a:pt x="172720" y="4375150"/>
                    <a:pt x="86360" y="4246880"/>
                    <a:pt x="86360" y="4246880"/>
                  </a:cubicBezTo>
                  <a:cubicBezTo>
                    <a:pt x="0" y="4118610"/>
                    <a:pt x="21590" y="3967480"/>
                    <a:pt x="21590" y="3925570"/>
                  </a:cubicBezTo>
                  <a:cubicBezTo>
                    <a:pt x="21590" y="3882390"/>
                    <a:pt x="43180" y="3818890"/>
                    <a:pt x="86360" y="3754120"/>
                  </a:cubicBezTo>
                  <a:cubicBezTo>
                    <a:pt x="129540" y="3689350"/>
                    <a:pt x="129540" y="3517900"/>
                    <a:pt x="129540" y="3517900"/>
                  </a:cubicBezTo>
                  <a:lnTo>
                    <a:pt x="129540" y="3389630"/>
                  </a:lnTo>
                  <a:lnTo>
                    <a:pt x="129540" y="3261360"/>
                  </a:lnTo>
                  <a:lnTo>
                    <a:pt x="172720" y="3133090"/>
                  </a:lnTo>
                  <a:lnTo>
                    <a:pt x="151130" y="3004820"/>
                  </a:lnTo>
                  <a:cubicBezTo>
                    <a:pt x="151130" y="3004820"/>
                    <a:pt x="129540" y="2918460"/>
                    <a:pt x="151130" y="2876550"/>
                  </a:cubicBezTo>
                  <a:cubicBezTo>
                    <a:pt x="172720" y="2833370"/>
                    <a:pt x="151130" y="2854960"/>
                    <a:pt x="151130" y="2833370"/>
                  </a:cubicBezTo>
                  <a:cubicBezTo>
                    <a:pt x="151130" y="2811780"/>
                    <a:pt x="151130" y="2768600"/>
                    <a:pt x="151130" y="2768600"/>
                  </a:cubicBezTo>
                  <a:lnTo>
                    <a:pt x="151130" y="2531110"/>
                  </a:lnTo>
                  <a:lnTo>
                    <a:pt x="237490" y="2316480"/>
                  </a:lnTo>
                  <a:lnTo>
                    <a:pt x="259080" y="1995170"/>
                  </a:lnTo>
                  <a:lnTo>
                    <a:pt x="302260" y="1737360"/>
                  </a:lnTo>
                  <a:cubicBezTo>
                    <a:pt x="302260" y="1737360"/>
                    <a:pt x="302260" y="1416050"/>
                    <a:pt x="302260" y="1394460"/>
                  </a:cubicBezTo>
                  <a:cubicBezTo>
                    <a:pt x="302260" y="1372870"/>
                    <a:pt x="302260" y="1223010"/>
                    <a:pt x="280670" y="1179830"/>
                  </a:cubicBezTo>
                  <a:cubicBezTo>
                    <a:pt x="259080" y="1136650"/>
                    <a:pt x="387350" y="793750"/>
                    <a:pt x="387350" y="793750"/>
                  </a:cubicBezTo>
                  <a:lnTo>
                    <a:pt x="452120" y="557530"/>
                  </a:lnTo>
                  <a:cubicBezTo>
                    <a:pt x="452120" y="557530"/>
                    <a:pt x="452120" y="257810"/>
                    <a:pt x="473710" y="193040"/>
                  </a:cubicBezTo>
                  <a:cubicBezTo>
                    <a:pt x="495300" y="128270"/>
                    <a:pt x="560070" y="86360"/>
                    <a:pt x="560070" y="86360"/>
                  </a:cubicBezTo>
                  <a:cubicBezTo>
                    <a:pt x="560070" y="86360"/>
                    <a:pt x="624840" y="64770"/>
                    <a:pt x="624840" y="64770"/>
                  </a:cubicBezTo>
                  <a:cubicBezTo>
                    <a:pt x="668020" y="21590"/>
                    <a:pt x="731520" y="21590"/>
                    <a:pt x="731520" y="21590"/>
                  </a:cubicBezTo>
                  <a:cubicBezTo>
                    <a:pt x="731520" y="21590"/>
                    <a:pt x="881380" y="0"/>
                    <a:pt x="924560" y="21590"/>
                  </a:cubicBezTo>
                  <a:cubicBezTo>
                    <a:pt x="967740" y="43180"/>
                    <a:pt x="1139190" y="43180"/>
                    <a:pt x="1139190" y="43180"/>
                  </a:cubicBezTo>
                  <a:cubicBezTo>
                    <a:pt x="1203960" y="0"/>
                    <a:pt x="1332230" y="64770"/>
                    <a:pt x="1332230" y="64770"/>
                  </a:cubicBezTo>
                  <a:lnTo>
                    <a:pt x="1525270" y="86360"/>
                  </a:lnTo>
                  <a:cubicBezTo>
                    <a:pt x="1611630" y="43180"/>
                    <a:pt x="1718310" y="64770"/>
                    <a:pt x="1718310" y="64770"/>
                  </a:cubicBezTo>
                  <a:cubicBezTo>
                    <a:pt x="1718310" y="64770"/>
                    <a:pt x="1824990" y="64770"/>
                    <a:pt x="1868170" y="86360"/>
                  </a:cubicBezTo>
                  <a:cubicBezTo>
                    <a:pt x="1911350" y="107950"/>
                    <a:pt x="1996440" y="86360"/>
                    <a:pt x="1996440" y="86360"/>
                  </a:cubicBezTo>
                  <a:lnTo>
                    <a:pt x="2039620" y="107950"/>
                  </a:lnTo>
                  <a:cubicBezTo>
                    <a:pt x="2082800" y="86360"/>
                    <a:pt x="2125980" y="107950"/>
                    <a:pt x="2125980" y="107950"/>
                  </a:cubicBezTo>
                  <a:cubicBezTo>
                    <a:pt x="2169160" y="151130"/>
                    <a:pt x="2319020" y="151130"/>
                    <a:pt x="2319020" y="151130"/>
                  </a:cubicBezTo>
                  <a:lnTo>
                    <a:pt x="2447290" y="172720"/>
                  </a:lnTo>
                  <a:cubicBezTo>
                    <a:pt x="2490470" y="194310"/>
                    <a:pt x="2597150" y="172720"/>
                    <a:pt x="2597150" y="172720"/>
                  </a:cubicBezTo>
                  <a:cubicBezTo>
                    <a:pt x="2597150" y="172720"/>
                    <a:pt x="2768600" y="129540"/>
                    <a:pt x="2854960" y="129540"/>
                  </a:cubicBezTo>
                  <a:cubicBezTo>
                    <a:pt x="2941320" y="129540"/>
                    <a:pt x="3154680" y="172720"/>
                    <a:pt x="3154680" y="172720"/>
                  </a:cubicBezTo>
                  <a:lnTo>
                    <a:pt x="3154680" y="4697730"/>
                  </a:lnTo>
                  <a:close/>
                </a:path>
              </a:pathLst>
            </a:custGeom>
            <a:blipFill>
              <a:blip r:embed="rId3"/>
              <a:stretch>
                <a:fillRect l="-55721" t="0" r="-55721" b="0"/>
              </a:stretch>
            </a:blipFill>
          </p:spPr>
        </p:sp>
        <p:sp>
          <p:nvSpPr>
            <p:cNvPr name="Freeform 5" id="5"/>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4"/>
              <a:stretch>
                <a:fillRect l="-4322" t="-3535" r="-518" b="0"/>
              </a:stretch>
            </a:blipFill>
          </p:spPr>
        </p:sp>
      </p:grpSp>
      <p:sp>
        <p:nvSpPr>
          <p:cNvPr name="TextBox 6" id="6"/>
          <p:cNvSpPr txBox="true"/>
          <p:nvPr/>
        </p:nvSpPr>
        <p:spPr>
          <a:xfrm rot="0">
            <a:off x="7441197" y="2023756"/>
            <a:ext cx="9485659" cy="7183500"/>
          </a:xfrm>
          <a:prstGeom prst="rect">
            <a:avLst/>
          </a:prstGeom>
        </p:spPr>
        <p:txBody>
          <a:bodyPr anchor="t" rtlCol="false" tIns="0" lIns="0" bIns="0" rIns="0">
            <a:spAutoFit/>
          </a:bodyPr>
          <a:lstStyle/>
          <a:p>
            <a:pPr algn="r">
              <a:lnSpc>
                <a:spcPts val="4109"/>
              </a:lnSpc>
            </a:pPr>
            <a:r>
              <a:rPr lang="en-US" sz="2935" spc="140">
                <a:solidFill>
                  <a:srgbClr val="070605"/>
                </a:solidFill>
                <a:latin typeface="Saira"/>
                <a:ea typeface="Saira"/>
                <a:cs typeface="Saira"/>
                <a:sym typeface="Saira"/>
              </a:rPr>
              <a:t>The SQL scripts provided are a series of statements used to create, populate, and manage a soccer league database. They begin with the creation of the database and tables, ensuring each table is structured correctly with necessary fields and foreign key constraints. Following this, there are scripts for inserting sample data into each table, facilitating initial testing and validation. The scripts cover all CRUD operations (Create, Read, Update, Delete) for each of the 12 tables, demonstrating how to manage records effectively. Each script is tailored to handle the specifics of each table, ensuring data integrity and proper relational mappings.</a:t>
            </a:r>
          </a:p>
        </p:txBody>
      </p:sp>
      <p:sp>
        <p:nvSpPr>
          <p:cNvPr name="TextBox 7" id="7"/>
          <p:cNvSpPr txBox="true"/>
          <p:nvPr/>
        </p:nvSpPr>
        <p:spPr>
          <a:xfrm rot="0">
            <a:off x="7137485" y="809808"/>
            <a:ext cx="9421180" cy="1111760"/>
          </a:xfrm>
          <a:prstGeom prst="rect">
            <a:avLst/>
          </a:prstGeom>
        </p:spPr>
        <p:txBody>
          <a:bodyPr anchor="t" rtlCol="false" tIns="0" lIns="0" bIns="0" rIns="0">
            <a:spAutoFit/>
          </a:bodyPr>
          <a:lstStyle/>
          <a:p>
            <a:pPr algn="r">
              <a:lnSpc>
                <a:spcPts val="8747"/>
              </a:lnSpc>
            </a:pPr>
            <a:r>
              <a:rPr lang="en-US" sz="6248">
                <a:solidFill>
                  <a:srgbClr val="080808"/>
                </a:solidFill>
                <a:latin typeface="Sports World"/>
                <a:ea typeface="Sports World"/>
                <a:cs typeface="Sports World"/>
                <a:sym typeface="Sports World"/>
              </a:rPr>
              <a:t>GENERAL SCRIPTS</a:t>
            </a:r>
          </a:p>
        </p:txBody>
      </p:sp>
      <p:sp>
        <p:nvSpPr>
          <p:cNvPr name="Freeform 8" id="8"/>
          <p:cNvSpPr/>
          <p:nvPr/>
        </p:nvSpPr>
        <p:spPr>
          <a:xfrm flipH="false" flipV="false" rot="0">
            <a:off x="16558665" y="9721606"/>
            <a:ext cx="3114706" cy="1709195"/>
          </a:xfrm>
          <a:custGeom>
            <a:avLst/>
            <a:gdLst/>
            <a:ahLst/>
            <a:cxnLst/>
            <a:rect r="r" b="b" t="t" l="l"/>
            <a:pathLst>
              <a:path h="1709195" w="3114706">
                <a:moveTo>
                  <a:pt x="0" y="0"/>
                </a:moveTo>
                <a:lnTo>
                  <a:pt x="3114706" y="0"/>
                </a:lnTo>
                <a:lnTo>
                  <a:pt x="3114706" y="1709195"/>
                </a:lnTo>
                <a:lnTo>
                  <a:pt x="0" y="17091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5400000">
            <a:off x="6312483" y="-2315047"/>
            <a:ext cx="3656519" cy="2006515"/>
          </a:xfrm>
          <a:custGeom>
            <a:avLst/>
            <a:gdLst/>
            <a:ahLst/>
            <a:cxnLst/>
            <a:rect r="r" b="b" t="t" l="l"/>
            <a:pathLst>
              <a:path h="2006515" w="3656519">
                <a:moveTo>
                  <a:pt x="0" y="0"/>
                </a:moveTo>
                <a:lnTo>
                  <a:pt x="3656519" y="0"/>
                </a:lnTo>
                <a:lnTo>
                  <a:pt x="3656519" y="2006514"/>
                </a:lnTo>
                <a:lnTo>
                  <a:pt x="0" y="20065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0" id="10"/>
          <p:cNvSpPr/>
          <p:nvPr/>
        </p:nvSpPr>
        <p:spPr>
          <a:xfrm flipH="false" flipV="false" rot="0">
            <a:off x="2511412" y="3377652"/>
            <a:ext cx="4945753" cy="4307301"/>
          </a:xfrm>
          <a:custGeom>
            <a:avLst/>
            <a:gdLst/>
            <a:ahLst/>
            <a:cxnLst/>
            <a:rect r="r" b="b" t="t" l="l"/>
            <a:pathLst>
              <a:path h="4307301" w="4945753">
                <a:moveTo>
                  <a:pt x="0" y="0"/>
                </a:moveTo>
                <a:lnTo>
                  <a:pt x="4945753" y="0"/>
                </a:lnTo>
                <a:lnTo>
                  <a:pt x="4945753" y="4307301"/>
                </a:lnTo>
                <a:lnTo>
                  <a:pt x="0" y="43073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5444" t="0" r="-15444" b="0"/>
            </a:stretch>
          </a:blipFill>
        </p:spPr>
      </p:sp>
      <p:grpSp>
        <p:nvGrpSpPr>
          <p:cNvPr name="Group 3" id="3"/>
          <p:cNvGrpSpPr>
            <a:grpSpLocks noChangeAspect="true"/>
          </p:cNvGrpSpPr>
          <p:nvPr/>
        </p:nvGrpSpPr>
        <p:grpSpPr>
          <a:xfrm rot="0">
            <a:off x="14678923" y="-824881"/>
            <a:ext cx="7813445" cy="11613904"/>
            <a:chOff x="0" y="0"/>
            <a:chExt cx="3175000" cy="4719320"/>
          </a:xfrm>
        </p:grpSpPr>
        <p:sp>
          <p:nvSpPr>
            <p:cNvPr name="Freeform 4" id="4"/>
            <p:cNvSpPr/>
            <p:nvPr/>
          </p:nvSpPr>
          <p:spPr>
            <a:xfrm flipH="false" flipV="false" rot="0">
              <a:off x="20320" y="21590"/>
              <a:ext cx="3154680" cy="4697730"/>
            </a:xfrm>
            <a:custGeom>
              <a:avLst/>
              <a:gdLst/>
              <a:ahLst/>
              <a:cxnLst/>
              <a:rect r="r" b="b" t="t" l="l"/>
              <a:pathLst>
                <a:path h="4697730" w="3154680">
                  <a:moveTo>
                    <a:pt x="3154680" y="4697730"/>
                  </a:moveTo>
                  <a:lnTo>
                    <a:pt x="215900" y="4697730"/>
                  </a:lnTo>
                  <a:cubicBezTo>
                    <a:pt x="215900" y="4697730"/>
                    <a:pt x="215900" y="4654550"/>
                    <a:pt x="194310" y="4611370"/>
                  </a:cubicBezTo>
                  <a:cubicBezTo>
                    <a:pt x="172720" y="4568190"/>
                    <a:pt x="172720" y="4461510"/>
                    <a:pt x="172720" y="4418330"/>
                  </a:cubicBezTo>
                  <a:cubicBezTo>
                    <a:pt x="172720" y="4375150"/>
                    <a:pt x="86360" y="4246880"/>
                    <a:pt x="86360" y="4246880"/>
                  </a:cubicBezTo>
                  <a:cubicBezTo>
                    <a:pt x="0" y="4118610"/>
                    <a:pt x="21590" y="3967480"/>
                    <a:pt x="21590" y="3925570"/>
                  </a:cubicBezTo>
                  <a:cubicBezTo>
                    <a:pt x="21590" y="3882390"/>
                    <a:pt x="43180" y="3818890"/>
                    <a:pt x="86360" y="3754120"/>
                  </a:cubicBezTo>
                  <a:cubicBezTo>
                    <a:pt x="129540" y="3689350"/>
                    <a:pt x="129540" y="3517900"/>
                    <a:pt x="129540" y="3517900"/>
                  </a:cubicBezTo>
                  <a:lnTo>
                    <a:pt x="129540" y="3389630"/>
                  </a:lnTo>
                  <a:lnTo>
                    <a:pt x="129540" y="3261360"/>
                  </a:lnTo>
                  <a:lnTo>
                    <a:pt x="172720" y="3133090"/>
                  </a:lnTo>
                  <a:lnTo>
                    <a:pt x="151130" y="3004820"/>
                  </a:lnTo>
                  <a:cubicBezTo>
                    <a:pt x="151130" y="3004820"/>
                    <a:pt x="129540" y="2918460"/>
                    <a:pt x="151130" y="2876550"/>
                  </a:cubicBezTo>
                  <a:cubicBezTo>
                    <a:pt x="172720" y="2833370"/>
                    <a:pt x="151130" y="2854960"/>
                    <a:pt x="151130" y="2833370"/>
                  </a:cubicBezTo>
                  <a:cubicBezTo>
                    <a:pt x="151130" y="2811780"/>
                    <a:pt x="151130" y="2768600"/>
                    <a:pt x="151130" y="2768600"/>
                  </a:cubicBezTo>
                  <a:lnTo>
                    <a:pt x="151130" y="2531110"/>
                  </a:lnTo>
                  <a:lnTo>
                    <a:pt x="237490" y="2316480"/>
                  </a:lnTo>
                  <a:lnTo>
                    <a:pt x="259080" y="1995170"/>
                  </a:lnTo>
                  <a:lnTo>
                    <a:pt x="302260" y="1737360"/>
                  </a:lnTo>
                  <a:cubicBezTo>
                    <a:pt x="302260" y="1737360"/>
                    <a:pt x="302260" y="1416050"/>
                    <a:pt x="302260" y="1394460"/>
                  </a:cubicBezTo>
                  <a:cubicBezTo>
                    <a:pt x="302260" y="1372870"/>
                    <a:pt x="302260" y="1223010"/>
                    <a:pt x="280670" y="1179830"/>
                  </a:cubicBezTo>
                  <a:cubicBezTo>
                    <a:pt x="259080" y="1136650"/>
                    <a:pt x="387350" y="793750"/>
                    <a:pt x="387350" y="793750"/>
                  </a:cubicBezTo>
                  <a:lnTo>
                    <a:pt x="452120" y="557530"/>
                  </a:lnTo>
                  <a:cubicBezTo>
                    <a:pt x="452120" y="557530"/>
                    <a:pt x="452120" y="257810"/>
                    <a:pt x="473710" y="193040"/>
                  </a:cubicBezTo>
                  <a:cubicBezTo>
                    <a:pt x="495300" y="128270"/>
                    <a:pt x="560070" y="86360"/>
                    <a:pt x="560070" y="86360"/>
                  </a:cubicBezTo>
                  <a:cubicBezTo>
                    <a:pt x="560070" y="86360"/>
                    <a:pt x="624840" y="64770"/>
                    <a:pt x="624840" y="64770"/>
                  </a:cubicBezTo>
                  <a:cubicBezTo>
                    <a:pt x="668020" y="21590"/>
                    <a:pt x="731520" y="21590"/>
                    <a:pt x="731520" y="21590"/>
                  </a:cubicBezTo>
                  <a:cubicBezTo>
                    <a:pt x="731520" y="21590"/>
                    <a:pt x="881380" y="0"/>
                    <a:pt x="924560" y="21590"/>
                  </a:cubicBezTo>
                  <a:cubicBezTo>
                    <a:pt x="967740" y="43180"/>
                    <a:pt x="1139190" y="43180"/>
                    <a:pt x="1139190" y="43180"/>
                  </a:cubicBezTo>
                  <a:cubicBezTo>
                    <a:pt x="1203960" y="0"/>
                    <a:pt x="1332230" y="64770"/>
                    <a:pt x="1332230" y="64770"/>
                  </a:cubicBezTo>
                  <a:lnTo>
                    <a:pt x="1525270" y="86360"/>
                  </a:lnTo>
                  <a:cubicBezTo>
                    <a:pt x="1611630" y="43180"/>
                    <a:pt x="1718310" y="64770"/>
                    <a:pt x="1718310" y="64770"/>
                  </a:cubicBezTo>
                  <a:cubicBezTo>
                    <a:pt x="1718310" y="64770"/>
                    <a:pt x="1824990" y="64770"/>
                    <a:pt x="1868170" y="86360"/>
                  </a:cubicBezTo>
                  <a:cubicBezTo>
                    <a:pt x="1911350" y="107950"/>
                    <a:pt x="1996440" y="86360"/>
                    <a:pt x="1996440" y="86360"/>
                  </a:cubicBezTo>
                  <a:lnTo>
                    <a:pt x="2039620" y="107950"/>
                  </a:lnTo>
                  <a:cubicBezTo>
                    <a:pt x="2082800" y="86360"/>
                    <a:pt x="2125980" y="107950"/>
                    <a:pt x="2125980" y="107950"/>
                  </a:cubicBezTo>
                  <a:cubicBezTo>
                    <a:pt x="2169160" y="151130"/>
                    <a:pt x="2319020" y="151130"/>
                    <a:pt x="2319020" y="151130"/>
                  </a:cubicBezTo>
                  <a:lnTo>
                    <a:pt x="2447290" y="172720"/>
                  </a:lnTo>
                  <a:cubicBezTo>
                    <a:pt x="2490470" y="194310"/>
                    <a:pt x="2597150" y="172720"/>
                    <a:pt x="2597150" y="172720"/>
                  </a:cubicBezTo>
                  <a:cubicBezTo>
                    <a:pt x="2597150" y="172720"/>
                    <a:pt x="2768600" y="129540"/>
                    <a:pt x="2854960" y="129540"/>
                  </a:cubicBezTo>
                  <a:cubicBezTo>
                    <a:pt x="2941320" y="129540"/>
                    <a:pt x="3154680" y="172720"/>
                    <a:pt x="3154680" y="172720"/>
                  </a:cubicBezTo>
                  <a:lnTo>
                    <a:pt x="3154680" y="4697730"/>
                  </a:lnTo>
                  <a:close/>
                </a:path>
              </a:pathLst>
            </a:custGeom>
            <a:blipFill>
              <a:blip r:embed="rId3"/>
              <a:stretch>
                <a:fillRect l="-55721" t="0" r="-55721" b="0"/>
              </a:stretch>
            </a:blipFill>
          </p:spPr>
        </p:sp>
        <p:sp>
          <p:nvSpPr>
            <p:cNvPr name="Freeform 5" id="5"/>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4"/>
              <a:stretch>
                <a:fillRect l="-4322" t="-3535" r="-518" b="0"/>
              </a:stretch>
            </a:blipFill>
          </p:spPr>
        </p:sp>
      </p:grpSp>
      <p:grpSp>
        <p:nvGrpSpPr>
          <p:cNvPr name="Group 6" id="6"/>
          <p:cNvGrpSpPr>
            <a:grpSpLocks noChangeAspect="true"/>
          </p:cNvGrpSpPr>
          <p:nvPr/>
        </p:nvGrpSpPr>
        <p:grpSpPr>
          <a:xfrm rot="-123268">
            <a:off x="12991424" y="984442"/>
            <a:ext cx="3928475" cy="3928475"/>
            <a:chOff x="0" y="0"/>
            <a:chExt cx="34823400" cy="34823400"/>
          </a:xfrm>
        </p:grpSpPr>
        <p:sp>
          <p:nvSpPr>
            <p:cNvPr name="Freeform 7" id="7"/>
            <p:cNvSpPr/>
            <p:nvPr/>
          </p:nvSpPr>
          <p:spPr>
            <a:xfrm flipH="false" flipV="false" rot="0">
              <a:off x="-6350" y="-635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5"/>
              <a:stretch>
                <a:fillRect l="-25000" t="0" r="-25000" b="0"/>
              </a:stretch>
            </a:blipFill>
          </p:spPr>
        </p:sp>
        <p:sp>
          <p:nvSpPr>
            <p:cNvPr name="Freeform 8" id="8"/>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6"/>
              <a:stretch>
                <a:fillRect l="0" t="0" r="0" b="0"/>
              </a:stretch>
            </a:blipFill>
          </p:spPr>
        </p:sp>
      </p:grpSp>
      <p:grpSp>
        <p:nvGrpSpPr>
          <p:cNvPr name="Group 9" id="9"/>
          <p:cNvGrpSpPr>
            <a:grpSpLocks noChangeAspect="true"/>
          </p:cNvGrpSpPr>
          <p:nvPr/>
        </p:nvGrpSpPr>
        <p:grpSpPr>
          <a:xfrm rot="451779">
            <a:off x="12849547" y="5558293"/>
            <a:ext cx="3900748" cy="3900748"/>
            <a:chOff x="0" y="0"/>
            <a:chExt cx="34823400" cy="34823400"/>
          </a:xfrm>
        </p:grpSpPr>
        <p:sp>
          <p:nvSpPr>
            <p:cNvPr name="Freeform 10" id="10"/>
            <p:cNvSpPr/>
            <p:nvPr/>
          </p:nvSpPr>
          <p:spPr>
            <a:xfrm flipH="false" flipV="false" rot="0">
              <a:off x="-6350" y="-635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7"/>
              <a:stretch>
                <a:fillRect l="0" t="-25000" r="0" b="-25000"/>
              </a:stretch>
            </a:blipFill>
          </p:spPr>
        </p:sp>
        <p:sp>
          <p:nvSpPr>
            <p:cNvPr name="Freeform 11" id="11"/>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6"/>
              <a:stretch>
                <a:fillRect l="0" t="0" r="0" b="0"/>
              </a:stretch>
            </a:blipFill>
          </p:spPr>
        </p:sp>
      </p:grpSp>
      <p:grpSp>
        <p:nvGrpSpPr>
          <p:cNvPr name="Group 12" id="12"/>
          <p:cNvGrpSpPr>
            <a:grpSpLocks noChangeAspect="true"/>
          </p:cNvGrpSpPr>
          <p:nvPr/>
        </p:nvGrpSpPr>
        <p:grpSpPr>
          <a:xfrm rot="-338791">
            <a:off x="10312728" y="2540430"/>
            <a:ext cx="3900748" cy="3900748"/>
            <a:chOff x="0" y="0"/>
            <a:chExt cx="34823400" cy="34823400"/>
          </a:xfrm>
        </p:grpSpPr>
        <p:sp>
          <p:nvSpPr>
            <p:cNvPr name="Freeform 13" id="13"/>
            <p:cNvSpPr/>
            <p:nvPr/>
          </p:nvSpPr>
          <p:spPr>
            <a:xfrm flipH="false" flipV="false" rot="0">
              <a:off x="-6350" y="-635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8"/>
              <a:stretch>
                <a:fillRect l="-25000" t="0" r="-25000" b="0"/>
              </a:stretch>
            </a:blipFill>
          </p:spPr>
        </p:sp>
        <p:sp>
          <p:nvSpPr>
            <p:cNvPr name="Freeform 14" id="14"/>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6"/>
              <a:stretch>
                <a:fillRect l="0" t="0" r="0" b="0"/>
              </a:stretch>
            </a:blipFill>
          </p:spPr>
        </p:sp>
      </p:grpSp>
      <p:sp>
        <p:nvSpPr>
          <p:cNvPr name="TextBox 15" id="15"/>
          <p:cNvSpPr txBox="true"/>
          <p:nvPr/>
        </p:nvSpPr>
        <p:spPr>
          <a:xfrm rot="0">
            <a:off x="650538" y="828675"/>
            <a:ext cx="11960251" cy="2774364"/>
          </a:xfrm>
          <a:prstGeom prst="rect">
            <a:avLst/>
          </a:prstGeom>
        </p:spPr>
        <p:txBody>
          <a:bodyPr anchor="t" rtlCol="false" tIns="0" lIns="0" bIns="0" rIns="0">
            <a:spAutoFit/>
          </a:bodyPr>
          <a:lstStyle/>
          <a:p>
            <a:pPr algn="l" marL="0" indent="0" lvl="0">
              <a:lnSpc>
                <a:spcPts val="10947"/>
              </a:lnSpc>
              <a:spcBef>
                <a:spcPct val="0"/>
              </a:spcBef>
            </a:pPr>
            <a:r>
              <a:rPr lang="en-US" sz="7819">
                <a:solidFill>
                  <a:srgbClr val="080808"/>
                </a:solidFill>
                <a:latin typeface="Sports World"/>
                <a:ea typeface="Sports World"/>
                <a:cs typeface="Sports World"/>
                <a:sym typeface="Sports World"/>
              </a:rPr>
              <a:t>DEVELOP CRUD TEST CASES</a:t>
            </a:r>
          </a:p>
        </p:txBody>
      </p:sp>
      <p:sp>
        <p:nvSpPr>
          <p:cNvPr name="TextBox 16" id="16"/>
          <p:cNvSpPr txBox="true"/>
          <p:nvPr/>
        </p:nvSpPr>
        <p:spPr>
          <a:xfrm rot="0">
            <a:off x="0" y="4473497"/>
            <a:ext cx="10130292" cy="3235966"/>
          </a:xfrm>
          <a:prstGeom prst="rect">
            <a:avLst/>
          </a:prstGeom>
        </p:spPr>
        <p:txBody>
          <a:bodyPr anchor="t" rtlCol="false" tIns="0" lIns="0" bIns="0" rIns="0">
            <a:spAutoFit/>
          </a:bodyPr>
          <a:lstStyle/>
          <a:p>
            <a:pPr algn="l" marL="669239" indent="-334620" lvl="1">
              <a:lnSpc>
                <a:spcPts val="4339"/>
              </a:lnSpc>
              <a:buFont typeface="Arial"/>
              <a:buChar char="•"/>
            </a:pPr>
            <a:r>
              <a:rPr lang="en-US" sz="3099" spc="148">
                <a:solidFill>
                  <a:srgbClr val="070605"/>
                </a:solidFill>
                <a:latin typeface="Saira"/>
                <a:ea typeface="Saira"/>
                <a:cs typeface="Saira"/>
                <a:sym typeface="Saira"/>
              </a:rPr>
              <a:t>Create: Test case for adding a new player.</a:t>
            </a:r>
          </a:p>
          <a:p>
            <a:pPr algn="l" marL="669239" indent="-334620" lvl="1">
              <a:lnSpc>
                <a:spcPts val="4339"/>
              </a:lnSpc>
              <a:buFont typeface="Arial"/>
              <a:buChar char="•"/>
            </a:pPr>
            <a:r>
              <a:rPr lang="en-US" sz="3099" spc="148">
                <a:solidFill>
                  <a:srgbClr val="070605"/>
                </a:solidFill>
                <a:latin typeface="Saira"/>
                <a:ea typeface="Saira"/>
                <a:cs typeface="Saira"/>
                <a:sym typeface="Saira"/>
              </a:rPr>
              <a:t>Read: Test case for retrieving match schedules.</a:t>
            </a:r>
          </a:p>
          <a:p>
            <a:pPr algn="l" marL="669239" indent="-334620" lvl="1">
              <a:lnSpc>
                <a:spcPts val="4339"/>
              </a:lnSpc>
              <a:buFont typeface="Arial"/>
              <a:buChar char="•"/>
            </a:pPr>
            <a:r>
              <a:rPr lang="en-US" sz="3099" spc="148">
                <a:solidFill>
                  <a:srgbClr val="070605"/>
                </a:solidFill>
                <a:latin typeface="Saira"/>
                <a:ea typeface="Saira"/>
                <a:cs typeface="Saira"/>
                <a:sym typeface="Saira"/>
              </a:rPr>
              <a:t>Update: Test case for updating a player's injury status.</a:t>
            </a:r>
          </a:p>
          <a:p>
            <a:pPr algn="l" marL="669239" indent="-334620" lvl="1">
              <a:lnSpc>
                <a:spcPts val="4339"/>
              </a:lnSpc>
              <a:buFont typeface="Arial"/>
              <a:buChar char="•"/>
            </a:pPr>
            <a:r>
              <a:rPr lang="en-US" sz="3099" spc="148">
                <a:solidFill>
                  <a:srgbClr val="070605"/>
                </a:solidFill>
                <a:latin typeface="Saira"/>
                <a:ea typeface="Saira"/>
                <a:cs typeface="Saira"/>
                <a:sym typeface="Saira"/>
              </a:rPr>
              <a:t>Delete: Test case for removing a retired player's record.</a:t>
            </a:r>
          </a:p>
        </p:txBody>
      </p:sp>
      <p:sp>
        <p:nvSpPr>
          <p:cNvPr name="Freeform 17" id="17"/>
          <p:cNvSpPr/>
          <p:nvPr/>
        </p:nvSpPr>
        <p:spPr>
          <a:xfrm flipH="false" flipV="false" rot="0">
            <a:off x="-2451077" y="-1143801"/>
            <a:ext cx="4168749" cy="2287601"/>
          </a:xfrm>
          <a:custGeom>
            <a:avLst/>
            <a:gdLst/>
            <a:ahLst/>
            <a:cxnLst/>
            <a:rect r="r" b="b" t="t" l="l"/>
            <a:pathLst>
              <a:path h="2287601" w="4168749">
                <a:moveTo>
                  <a:pt x="0" y="0"/>
                </a:moveTo>
                <a:lnTo>
                  <a:pt x="4168749" y="0"/>
                </a:lnTo>
                <a:lnTo>
                  <a:pt x="4168749" y="2287602"/>
                </a:lnTo>
                <a:lnTo>
                  <a:pt x="0" y="22876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5444" t="0" r="-15444" b="0"/>
            </a:stretch>
          </a:blipFill>
        </p:spPr>
      </p:sp>
      <p:sp>
        <p:nvSpPr>
          <p:cNvPr name="TextBox 3" id="3"/>
          <p:cNvSpPr txBox="true"/>
          <p:nvPr/>
        </p:nvSpPr>
        <p:spPr>
          <a:xfrm rot="0">
            <a:off x="2786795" y="876300"/>
            <a:ext cx="11046236" cy="1107368"/>
          </a:xfrm>
          <a:prstGeom prst="rect">
            <a:avLst/>
          </a:prstGeom>
        </p:spPr>
        <p:txBody>
          <a:bodyPr anchor="t" rtlCol="false" tIns="0" lIns="0" bIns="0" rIns="0">
            <a:spAutoFit/>
          </a:bodyPr>
          <a:lstStyle/>
          <a:p>
            <a:pPr algn="ctr" marL="0" indent="0" lvl="0">
              <a:lnSpc>
                <a:spcPts val="8788"/>
              </a:lnSpc>
              <a:spcBef>
                <a:spcPct val="0"/>
              </a:spcBef>
            </a:pPr>
            <a:r>
              <a:rPr lang="en-US" sz="6277">
                <a:solidFill>
                  <a:srgbClr val="080808"/>
                </a:solidFill>
                <a:latin typeface="Sports World"/>
                <a:ea typeface="Sports World"/>
                <a:cs typeface="Sports World"/>
                <a:sym typeface="Sports World"/>
              </a:rPr>
              <a:t>CRUD OPERATIONS </a:t>
            </a:r>
          </a:p>
        </p:txBody>
      </p:sp>
      <p:sp>
        <p:nvSpPr>
          <p:cNvPr name="TextBox 4" id="4"/>
          <p:cNvSpPr txBox="true"/>
          <p:nvPr/>
        </p:nvSpPr>
        <p:spPr>
          <a:xfrm rot="0">
            <a:off x="1558835" y="3443103"/>
            <a:ext cx="14254762" cy="4442664"/>
          </a:xfrm>
          <a:prstGeom prst="rect">
            <a:avLst/>
          </a:prstGeom>
        </p:spPr>
        <p:txBody>
          <a:bodyPr anchor="t" rtlCol="false" tIns="0" lIns="0" bIns="0" rIns="0">
            <a:spAutoFit/>
          </a:bodyPr>
          <a:lstStyle/>
          <a:p>
            <a:pPr algn="ctr" marL="0" indent="0" lvl="0">
              <a:lnSpc>
                <a:spcPts val="3971"/>
              </a:lnSpc>
              <a:spcBef>
                <a:spcPct val="0"/>
              </a:spcBef>
            </a:pPr>
            <a:r>
              <a:rPr lang="en-US" sz="2836" spc="136">
                <a:solidFill>
                  <a:srgbClr val="070605"/>
                </a:solidFill>
                <a:latin typeface="Saira"/>
                <a:ea typeface="Saira"/>
                <a:cs typeface="Saira"/>
                <a:sym typeface="Saira"/>
              </a:rPr>
              <a:t>CRUD operations form the backbone of database management, enabling users to Create, Read, Update, and Delete records within the database. In this project, each table has dedicated CRUD scripts to illustrate these operations. For instance, the INSERT statements add new records to tables like Teams, Players, and Coaches, while SELECT statements retrieve and display the data. UPDATE statements modify existing records, such as changing a player's nationality, and DELETE statements remove records from the database. These operations are crucial for maintaining up-to-date and accurate data within the soccer league management system.</a:t>
            </a:r>
          </a:p>
        </p:txBody>
      </p:sp>
      <p:grpSp>
        <p:nvGrpSpPr>
          <p:cNvPr name="Group 5" id="5"/>
          <p:cNvGrpSpPr>
            <a:grpSpLocks noChangeAspect="true"/>
          </p:cNvGrpSpPr>
          <p:nvPr/>
        </p:nvGrpSpPr>
        <p:grpSpPr>
          <a:xfrm rot="4048599">
            <a:off x="11082867" y="-1160754"/>
            <a:ext cx="15338360" cy="7565836"/>
            <a:chOff x="0" y="0"/>
            <a:chExt cx="10744200" cy="5299710"/>
          </a:xfrm>
        </p:grpSpPr>
        <p:sp>
          <p:nvSpPr>
            <p:cNvPr name="Freeform 6" id="6"/>
            <p:cNvSpPr/>
            <p:nvPr/>
          </p:nvSpPr>
          <p:spPr>
            <a:xfrm flipH="false" flipV="false" rot="0">
              <a:off x="0" y="64770"/>
              <a:ext cx="10741660" cy="5184140"/>
            </a:xfrm>
            <a:custGeom>
              <a:avLst/>
              <a:gdLst/>
              <a:ahLst/>
              <a:cxnLst/>
              <a:rect r="r" b="b" t="t" l="l"/>
              <a:pathLst>
                <a:path h="5184140" w="10741660">
                  <a:moveTo>
                    <a:pt x="0" y="811530"/>
                  </a:moveTo>
                  <a:lnTo>
                    <a:pt x="35560" y="789940"/>
                  </a:lnTo>
                  <a:lnTo>
                    <a:pt x="637540" y="782320"/>
                  </a:lnTo>
                  <a:lnTo>
                    <a:pt x="1164590" y="579120"/>
                  </a:lnTo>
                  <a:lnTo>
                    <a:pt x="2383790" y="867410"/>
                  </a:lnTo>
                  <a:lnTo>
                    <a:pt x="3634740" y="336550"/>
                  </a:lnTo>
                  <a:lnTo>
                    <a:pt x="4640580" y="543560"/>
                  </a:lnTo>
                  <a:lnTo>
                    <a:pt x="5723890" y="302260"/>
                  </a:lnTo>
                  <a:lnTo>
                    <a:pt x="6339840" y="212090"/>
                  </a:lnTo>
                  <a:lnTo>
                    <a:pt x="6723380" y="317500"/>
                  </a:lnTo>
                  <a:lnTo>
                    <a:pt x="7087870" y="276860"/>
                  </a:lnTo>
                  <a:lnTo>
                    <a:pt x="7548880" y="0"/>
                  </a:lnTo>
                  <a:lnTo>
                    <a:pt x="7730490" y="170180"/>
                  </a:lnTo>
                  <a:lnTo>
                    <a:pt x="8448040" y="322580"/>
                  </a:lnTo>
                  <a:lnTo>
                    <a:pt x="9061450" y="283210"/>
                  </a:lnTo>
                  <a:lnTo>
                    <a:pt x="10337800" y="624840"/>
                  </a:lnTo>
                  <a:lnTo>
                    <a:pt x="10741660" y="613410"/>
                  </a:lnTo>
                  <a:lnTo>
                    <a:pt x="10706100" y="4631690"/>
                  </a:lnTo>
                  <a:lnTo>
                    <a:pt x="8354060" y="4024630"/>
                  </a:lnTo>
                  <a:lnTo>
                    <a:pt x="7712710" y="3928110"/>
                  </a:lnTo>
                  <a:lnTo>
                    <a:pt x="7430770" y="3920490"/>
                  </a:lnTo>
                  <a:lnTo>
                    <a:pt x="7029450" y="3990340"/>
                  </a:lnTo>
                  <a:lnTo>
                    <a:pt x="6893560" y="3958590"/>
                  </a:lnTo>
                  <a:lnTo>
                    <a:pt x="6723380" y="4144010"/>
                  </a:lnTo>
                  <a:lnTo>
                    <a:pt x="6663690" y="4138930"/>
                  </a:lnTo>
                  <a:lnTo>
                    <a:pt x="6615430" y="4178300"/>
                  </a:lnTo>
                  <a:lnTo>
                    <a:pt x="6060440" y="4319270"/>
                  </a:lnTo>
                  <a:lnTo>
                    <a:pt x="5891530" y="4413250"/>
                  </a:lnTo>
                  <a:lnTo>
                    <a:pt x="5562600" y="4471670"/>
                  </a:lnTo>
                  <a:lnTo>
                    <a:pt x="5500370" y="4533900"/>
                  </a:lnTo>
                  <a:lnTo>
                    <a:pt x="5226050" y="4518660"/>
                  </a:lnTo>
                  <a:lnTo>
                    <a:pt x="4831080" y="4631690"/>
                  </a:lnTo>
                  <a:lnTo>
                    <a:pt x="4494530" y="4771390"/>
                  </a:lnTo>
                  <a:lnTo>
                    <a:pt x="4112260" y="4906010"/>
                  </a:lnTo>
                  <a:lnTo>
                    <a:pt x="3788410" y="4993640"/>
                  </a:lnTo>
                  <a:lnTo>
                    <a:pt x="3375660" y="5184140"/>
                  </a:lnTo>
                  <a:lnTo>
                    <a:pt x="3220720" y="5120640"/>
                  </a:lnTo>
                  <a:lnTo>
                    <a:pt x="2202180" y="4268470"/>
                  </a:lnTo>
                  <a:lnTo>
                    <a:pt x="1520190" y="4114800"/>
                  </a:lnTo>
                  <a:lnTo>
                    <a:pt x="1164590" y="3907790"/>
                  </a:lnTo>
                  <a:lnTo>
                    <a:pt x="0" y="4693920"/>
                  </a:lnTo>
                  <a:close/>
                </a:path>
              </a:pathLst>
            </a:custGeom>
            <a:blipFill>
              <a:blip r:embed="rId3"/>
              <a:stretch>
                <a:fillRect l="0" t="-23222" r="0" b="-23222"/>
              </a:stretch>
            </a:blipFill>
          </p:spPr>
        </p:sp>
        <p:sp>
          <p:nvSpPr>
            <p:cNvPr name="Freeform 7" id="7"/>
            <p:cNvSpPr/>
            <p:nvPr/>
          </p:nvSpPr>
          <p:spPr>
            <a:xfrm flipH="false" flipV="false" rot="0">
              <a:off x="364490" y="3865880"/>
              <a:ext cx="10337800" cy="1433830"/>
            </a:xfrm>
            <a:custGeom>
              <a:avLst/>
              <a:gdLst/>
              <a:ahLst/>
              <a:cxnLst/>
              <a:rect r="r" b="b" t="t" l="l"/>
              <a:pathLst>
                <a:path h="1433830" w="10337800">
                  <a:moveTo>
                    <a:pt x="0" y="0"/>
                  </a:moveTo>
                  <a:lnTo>
                    <a:pt x="10337800" y="0"/>
                  </a:lnTo>
                  <a:lnTo>
                    <a:pt x="10337800" y="1433830"/>
                  </a:lnTo>
                  <a:lnTo>
                    <a:pt x="0" y="1433830"/>
                  </a:lnTo>
                  <a:close/>
                </a:path>
              </a:pathLst>
            </a:custGeom>
            <a:blipFill>
              <a:blip r:embed="rId4"/>
              <a:stretch>
                <a:fillRect l="-2380" t="-259047" r="-729" b="-5843"/>
              </a:stretch>
            </a:blipFill>
          </p:spPr>
        </p:sp>
        <p:sp>
          <p:nvSpPr>
            <p:cNvPr name="Freeform 8" id="8"/>
            <p:cNvSpPr/>
            <p:nvPr/>
          </p:nvSpPr>
          <p:spPr>
            <a:xfrm flipH="false" flipV="false" rot="0">
              <a:off x="0" y="0"/>
              <a:ext cx="10744200" cy="1084580"/>
            </a:xfrm>
            <a:custGeom>
              <a:avLst/>
              <a:gdLst/>
              <a:ahLst/>
              <a:cxnLst/>
              <a:rect r="r" b="b" t="t" l="l"/>
              <a:pathLst>
                <a:path h="1084580" w="10744200">
                  <a:moveTo>
                    <a:pt x="0" y="0"/>
                  </a:moveTo>
                  <a:lnTo>
                    <a:pt x="10744200" y="0"/>
                  </a:lnTo>
                  <a:lnTo>
                    <a:pt x="10744200" y="1084580"/>
                  </a:lnTo>
                  <a:lnTo>
                    <a:pt x="0" y="1084580"/>
                  </a:lnTo>
                  <a:close/>
                </a:path>
              </a:pathLst>
            </a:custGeom>
            <a:blipFill>
              <a:blip r:embed="rId4"/>
              <a:stretch>
                <a:fillRect l="0" t="-5378" r="0" b="-380856"/>
              </a:stretch>
            </a:blipFill>
          </p:spPr>
        </p:sp>
      </p:grpSp>
      <p:grpSp>
        <p:nvGrpSpPr>
          <p:cNvPr name="Group 9" id="9"/>
          <p:cNvGrpSpPr>
            <a:grpSpLocks noChangeAspect="true"/>
          </p:cNvGrpSpPr>
          <p:nvPr/>
        </p:nvGrpSpPr>
        <p:grpSpPr>
          <a:xfrm rot="-8100000">
            <a:off x="-5970559" y="7773080"/>
            <a:ext cx="13714283" cy="6764740"/>
            <a:chOff x="0" y="0"/>
            <a:chExt cx="10744200" cy="5299710"/>
          </a:xfrm>
        </p:grpSpPr>
        <p:sp>
          <p:nvSpPr>
            <p:cNvPr name="Freeform 10" id="10"/>
            <p:cNvSpPr/>
            <p:nvPr/>
          </p:nvSpPr>
          <p:spPr>
            <a:xfrm flipH="false" flipV="false" rot="0">
              <a:off x="0" y="64770"/>
              <a:ext cx="10741660" cy="5184140"/>
            </a:xfrm>
            <a:custGeom>
              <a:avLst/>
              <a:gdLst/>
              <a:ahLst/>
              <a:cxnLst/>
              <a:rect r="r" b="b" t="t" l="l"/>
              <a:pathLst>
                <a:path h="5184140" w="10741660">
                  <a:moveTo>
                    <a:pt x="0" y="811530"/>
                  </a:moveTo>
                  <a:lnTo>
                    <a:pt x="35560" y="789940"/>
                  </a:lnTo>
                  <a:lnTo>
                    <a:pt x="637540" y="782320"/>
                  </a:lnTo>
                  <a:lnTo>
                    <a:pt x="1164590" y="579120"/>
                  </a:lnTo>
                  <a:lnTo>
                    <a:pt x="2383790" y="867410"/>
                  </a:lnTo>
                  <a:lnTo>
                    <a:pt x="3634740" y="336550"/>
                  </a:lnTo>
                  <a:lnTo>
                    <a:pt x="4640580" y="543560"/>
                  </a:lnTo>
                  <a:lnTo>
                    <a:pt x="5723890" y="302260"/>
                  </a:lnTo>
                  <a:lnTo>
                    <a:pt x="6339840" y="212090"/>
                  </a:lnTo>
                  <a:lnTo>
                    <a:pt x="6723380" y="317500"/>
                  </a:lnTo>
                  <a:lnTo>
                    <a:pt x="7087870" y="276860"/>
                  </a:lnTo>
                  <a:lnTo>
                    <a:pt x="7548880" y="0"/>
                  </a:lnTo>
                  <a:lnTo>
                    <a:pt x="7730490" y="170180"/>
                  </a:lnTo>
                  <a:lnTo>
                    <a:pt x="8448040" y="322580"/>
                  </a:lnTo>
                  <a:lnTo>
                    <a:pt x="9061450" y="283210"/>
                  </a:lnTo>
                  <a:lnTo>
                    <a:pt x="10337800" y="624840"/>
                  </a:lnTo>
                  <a:lnTo>
                    <a:pt x="10741660" y="613410"/>
                  </a:lnTo>
                  <a:lnTo>
                    <a:pt x="10706100" y="4631690"/>
                  </a:lnTo>
                  <a:lnTo>
                    <a:pt x="8354060" y="4024630"/>
                  </a:lnTo>
                  <a:lnTo>
                    <a:pt x="7712710" y="3928110"/>
                  </a:lnTo>
                  <a:lnTo>
                    <a:pt x="7430770" y="3920490"/>
                  </a:lnTo>
                  <a:lnTo>
                    <a:pt x="7029450" y="3990340"/>
                  </a:lnTo>
                  <a:lnTo>
                    <a:pt x="6893560" y="3958590"/>
                  </a:lnTo>
                  <a:lnTo>
                    <a:pt x="6723380" y="4144010"/>
                  </a:lnTo>
                  <a:lnTo>
                    <a:pt x="6663690" y="4138930"/>
                  </a:lnTo>
                  <a:lnTo>
                    <a:pt x="6615430" y="4178300"/>
                  </a:lnTo>
                  <a:lnTo>
                    <a:pt x="6060440" y="4319270"/>
                  </a:lnTo>
                  <a:lnTo>
                    <a:pt x="5891530" y="4413250"/>
                  </a:lnTo>
                  <a:lnTo>
                    <a:pt x="5562600" y="4471670"/>
                  </a:lnTo>
                  <a:lnTo>
                    <a:pt x="5500370" y="4533900"/>
                  </a:lnTo>
                  <a:lnTo>
                    <a:pt x="5226050" y="4518660"/>
                  </a:lnTo>
                  <a:lnTo>
                    <a:pt x="4831080" y="4631690"/>
                  </a:lnTo>
                  <a:lnTo>
                    <a:pt x="4494530" y="4771390"/>
                  </a:lnTo>
                  <a:lnTo>
                    <a:pt x="4112260" y="4906010"/>
                  </a:lnTo>
                  <a:lnTo>
                    <a:pt x="3788410" y="4993640"/>
                  </a:lnTo>
                  <a:lnTo>
                    <a:pt x="3375660" y="5184140"/>
                  </a:lnTo>
                  <a:lnTo>
                    <a:pt x="3220720" y="5120640"/>
                  </a:lnTo>
                  <a:lnTo>
                    <a:pt x="2202180" y="4268470"/>
                  </a:lnTo>
                  <a:lnTo>
                    <a:pt x="1520190" y="4114800"/>
                  </a:lnTo>
                  <a:lnTo>
                    <a:pt x="1164590" y="3907790"/>
                  </a:lnTo>
                  <a:lnTo>
                    <a:pt x="0" y="4693920"/>
                  </a:lnTo>
                  <a:close/>
                </a:path>
              </a:pathLst>
            </a:custGeom>
            <a:blipFill>
              <a:blip r:embed="rId3"/>
              <a:stretch>
                <a:fillRect l="0" t="-23222" r="0" b="-23222"/>
              </a:stretch>
            </a:blipFill>
          </p:spPr>
        </p:sp>
        <p:sp>
          <p:nvSpPr>
            <p:cNvPr name="Freeform 11" id="11"/>
            <p:cNvSpPr/>
            <p:nvPr/>
          </p:nvSpPr>
          <p:spPr>
            <a:xfrm flipH="false" flipV="false" rot="0">
              <a:off x="364490" y="3865880"/>
              <a:ext cx="10337800" cy="1433830"/>
            </a:xfrm>
            <a:custGeom>
              <a:avLst/>
              <a:gdLst/>
              <a:ahLst/>
              <a:cxnLst/>
              <a:rect r="r" b="b" t="t" l="l"/>
              <a:pathLst>
                <a:path h="1433830" w="10337800">
                  <a:moveTo>
                    <a:pt x="0" y="0"/>
                  </a:moveTo>
                  <a:lnTo>
                    <a:pt x="10337800" y="0"/>
                  </a:lnTo>
                  <a:lnTo>
                    <a:pt x="10337800" y="1433830"/>
                  </a:lnTo>
                  <a:lnTo>
                    <a:pt x="0" y="1433830"/>
                  </a:lnTo>
                  <a:close/>
                </a:path>
              </a:pathLst>
            </a:custGeom>
            <a:blipFill>
              <a:blip r:embed="rId4"/>
              <a:stretch>
                <a:fillRect l="-2380" t="-259047" r="-729" b="-5843"/>
              </a:stretch>
            </a:blipFill>
          </p:spPr>
        </p:sp>
        <p:sp>
          <p:nvSpPr>
            <p:cNvPr name="Freeform 12" id="12"/>
            <p:cNvSpPr/>
            <p:nvPr/>
          </p:nvSpPr>
          <p:spPr>
            <a:xfrm flipH="false" flipV="false" rot="0">
              <a:off x="0" y="0"/>
              <a:ext cx="10744200" cy="1084580"/>
            </a:xfrm>
            <a:custGeom>
              <a:avLst/>
              <a:gdLst/>
              <a:ahLst/>
              <a:cxnLst/>
              <a:rect r="r" b="b" t="t" l="l"/>
              <a:pathLst>
                <a:path h="1084580" w="10744200">
                  <a:moveTo>
                    <a:pt x="0" y="0"/>
                  </a:moveTo>
                  <a:lnTo>
                    <a:pt x="10744200" y="0"/>
                  </a:lnTo>
                  <a:lnTo>
                    <a:pt x="10744200" y="1084580"/>
                  </a:lnTo>
                  <a:lnTo>
                    <a:pt x="0" y="1084580"/>
                  </a:lnTo>
                  <a:close/>
                </a:path>
              </a:pathLst>
            </a:custGeom>
            <a:blipFill>
              <a:blip r:embed="rId4"/>
              <a:stretch>
                <a:fillRect l="0" t="-5378" r="0" b="-380856"/>
              </a:stretch>
            </a:blipFill>
          </p:spPr>
        </p:sp>
      </p:grpSp>
      <p:grpSp>
        <p:nvGrpSpPr>
          <p:cNvPr name="Group 13" id="13"/>
          <p:cNvGrpSpPr>
            <a:grpSpLocks noChangeAspect="true"/>
          </p:cNvGrpSpPr>
          <p:nvPr/>
        </p:nvGrpSpPr>
        <p:grpSpPr>
          <a:xfrm rot="-1694536">
            <a:off x="-3738527" y="-6381778"/>
            <a:ext cx="13714283" cy="6764740"/>
            <a:chOff x="0" y="0"/>
            <a:chExt cx="10744200" cy="5299710"/>
          </a:xfrm>
        </p:grpSpPr>
        <p:sp>
          <p:nvSpPr>
            <p:cNvPr name="Freeform 14" id="14"/>
            <p:cNvSpPr/>
            <p:nvPr/>
          </p:nvSpPr>
          <p:spPr>
            <a:xfrm flipH="false" flipV="false" rot="0">
              <a:off x="0" y="64770"/>
              <a:ext cx="10741660" cy="5184140"/>
            </a:xfrm>
            <a:custGeom>
              <a:avLst/>
              <a:gdLst/>
              <a:ahLst/>
              <a:cxnLst/>
              <a:rect r="r" b="b" t="t" l="l"/>
              <a:pathLst>
                <a:path h="5184140" w="10741660">
                  <a:moveTo>
                    <a:pt x="0" y="811530"/>
                  </a:moveTo>
                  <a:lnTo>
                    <a:pt x="35560" y="789940"/>
                  </a:lnTo>
                  <a:lnTo>
                    <a:pt x="637540" y="782320"/>
                  </a:lnTo>
                  <a:lnTo>
                    <a:pt x="1164590" y="579120"/>
                  </a:lnTo>
                  <a:lnTo>
                    <a:pt x="2383790" y="867410"/>
                  </a:lnTo>
                  <a:lnTo>
                    <a:pt x="3634740" y="336550"/>
                  </a:lnTo>
                  <a:lnTo>
                    <a:pt x="4640580" y="543560"/>
                  </a:lnTo>
                  <a:lnTo>
                    <a:pt x="5723890" y="302260"/>
                  </a:lnTo>
                  <a:lnTo>
                    <a:pt x="6339840" y="212090"/>
                  </a:lnTo>
                  <a:lnTo>
                    <a:pt x="6723380" y="317500"/>
                  </a:lnTo>
                  <a:lnTo>
                    <a:pt x="7087870" y="276860"/>
                  </a:lnTo>
                  <a:lnTo>
                    <a:pt x="7548880" y="0"/>
                  </a:lnTo>
                  <a:lnTo>
                    <a:pt x="7730490" y="170180"/>
                  </a:lnTo>
                  <a:lnTo>
                    <a:pt x="8448040" y="322580"/>
                  </a:lnTo>
                  <a:lnTo>
                    <a:pt x="9061450" y="283210"/>
                  </a:lnTo>
                  <a:lnTo>
                    <a:pt x="10337800" y="624840"/>
                  </a:lnTo>
                  <a:lnTo>
                    <a:pt x="10741660" y="613410"/>
                  </a:lnTo>
                  <a:lnTo>
                    <a:pt x="10706100" y="4631690"/>
                  </a:lnTo>
                  <a:lnTo>
                    <a:pt x="8354060" y="4024630"/>
                  </a:lnTo>
                  <a:lnTo>
                    <a:pt x="7712710" y="3928110"/>
                  </a:lnTo>
                  <a:lnTo>
                    <a:pt x="7430770" y="3920490"/>
                  </a:lnTo>
                  <a:lnTo>
                    <a:pt x="7029450" y="3990340"/>
                  </a:lnTo>
                  <a:lnTo>
                    <a:pt x="6893560" y="3958590"/>
                  </a:lnTo>
                  <a:lnTo>
                    <a:pt x="6723380" y="4144010"/>
                  </a:lnTo>
                  <a:lnTo>
                    <a:pt x="6663690" y="4138930"/>
                  </a:lnTo>
                  <a:lnTo>
                    <a:pt x="6615430" y="4178300"/>
                  </a:lnTo>
                  <a:lnTo>
                    <a:pt x="6060440" y="4319270"/>
                  </a:lnTo>
                  <a:lnTo>
                    <a:pt x="5891530" y="4413250"/>
                  </a:lnTo>
                  <a:lnTo>
                    <a:pt x="5562600" y="4471670"/>
                  </a:lnTo>
                  <a:lnTo>
                    <a:pt x="5500370" y="4533900"/>
                  </a:lnTo>
                  <a:lnTo>
                    <a:pt x="5226050" y="4518660"/>
                  </a:lnTo>
                  <a:lnTo>
                    <a:pt x="4831080" y="4631690"/>
                  </a:lnTo>
                  <a:lnTo>
                    <a:pt x="4494530" y="4771390"/>
                  </a:lnTo>
                  <a:lnTo>
                    <a:pt x="4112260" y="4906010"/>
                  </a:lnTo>
                  <a:lnTo>
                    <a:pt x="3788410" y="4993640"/>
                  </a:lnTo>
                  <a:lnTo>
                    <a:pt x="3375660" y="5184140"/>
                  </a:lnTo>
                  <a:lnTo>
                    <a:pt x="3220720" y="5120640"/>
                  </a:lnTo>
                  <a:lnTo>
                    <a:pt x="2202180" y="4268470"/>
                  </a:lnTo>
                  <a:lnTo>
                    <a:pt x="1520190" y="4114800"/>
                  </a:lnTo>
                  <a:lnTo>
                    <a:pt x="1164590" y="3907790"/>
                  </a:lnTo>
                  <a:lnTo>
                    <a:pt x="0" y="4693920"/>
                  </a:lnTo>
                  <a:close/>
                </a:path>
              </a:pathLst>
            </a:custGeom>
            <a:blipFill>
              <a:blip r:embed="rId3"/>
              <a:stretch>
                <a:fillRect l="0" t="-23222" r="0" b="-23222"/>
              </a:stretch>
            </a:blipFill>
          </p:spPr>
        </p:sp>
        <p:sp>
          <p:nvSpPr>
            <p:cNvPr name="Freeform 15" id="15"/>
            <p:cNvSpPr/>
            <p:nvPr/>
          </p:nvSpPr>
          <p:spPr>
            <a:xfrm flipH="false" flipV="false" rot="0">
              <a:off x="364490" y="3865880"/>
              <a:ext cx="10337800" cy="1433830"/>
            </a:xfrm>
            <a:custGeom>
              <a:avLst/>
              <a:gdLst/>
              <a:ahLst/>
              <a:cxnLst/>
              <a:rect r="r" b="b" t="t" l="l"/>
              <a:pathLst>
                <a:path h="1433830" w="10337800">
                  <a:moveTo>
                    <a:pt x="0" y="0"/>
                  </a:moveTo>
                  <a:lnTo>
                    <a:pt x="10337800" y="0"/>
                  </a:lnTo>
                  <a:lnTo>
                    <a:pt x="10337800" y="1433830"/>
                  </a:lnTo>
                  <a:lnTo>
                    <a:pt x="0" y="1433830"/>
                  </a:lnTo>
                  <a:close/>
                </a:path>
              </a:pathLst>
            </a:custGeom>
            <a:blipFill>
              <a:blip r:embed="rId4"/>
              <a:stretch>
                <a:fillRect l="-2380" t="-259047" r="-729" b="-5843"/>
              </a:stretch>
            </a:blipFill>
          </p:spPr>
        </p:sp>
        <p:sp>
          <p:nvSpPr>
            <p:cNvPr name="Freeform 16" id="16"/>
            <p:cNvSpPr/>
            <p:nvPr/>
          </p:nvSpPr>
          <p:spPr>
            <a:xfrm flipH="false" flipV="false" rot="0">
              <a:off x="0" y="0"/>
              <a:ext cx="10744200" cy="1084580"/>
            </a:xfrm>
            <a:custGeom>
              <a:avLst/>
              <a:gdLst/>
              <a:ahLst/>
              <a:cxnLst/>
              <a:rect r="r" b="b" t="t" l="l"/>
              <a:pathLst>
                <a:path h="1084580" w="10744200">
                  <a:moveTo>
                    <a:pt x="0" y="0"/>
                  </a:moveTo>
                  <a:lnTo>
                    <a:pt x="10744200" y="0"/>
                  </a:lnTo>
                  <a:lnTo>
                    <a:pt x="10744200" y="1084580"/>
                  </a:lnTo>
                  <a:lnTo>
                    <a:pt x="0" y="1084580"/>
                  </a:lnTo>
                  <a:close/>
                </a:path>
              </a:pathLst>
            </a:custGeom>
            <a:blipFill>
              <a:blip r:embed="rId4"/>
              <a:stretch>
                <a:fillRect l="0" t="-5378" r="0" b="-380856"/>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5444" t="0" r="-15444" b="0"/>
            </a:stretch>
          </a:blipFill>
        </p:spPr>
      </p:sp>
      <p:sp>
        <p:nvSpPr>
          <p:cNvPr name="Freeform 3" id="3"/>
          <p:cNvSpPr/>
          <p:nvPr/>
        </p:nvSpPr>
        <p:spPr>
          <a:xfrm flipH="false" flipV="false" rot="0">
            <a:off x="-468256" y="8427887"/>
            <a:ext cx="2993912" cy="2993912"/>
          </a:xfrm>
          <a:custGeom>
            <a:avLst/>
            <a:gdLst/>
            <a:ahLst/>
            <a:cxnLst/>
            <a:rect r="r" b="b" t="t" l="l"/>
            <a:pathLst>
              <a:path h="2993912" w="2993912">
                <a:moveTo>
                  <a:pt x="0" y="0"/>
                </a:moveTo>
                <a:lnTo>
                  <a:pt x="2993912" y="0"/>
                </a:lnTo>
                <a:lnTo>
                  <a:pt x="2993912" y="2993912"/>
                </a:lnTo>
                <a:lnTo>
                  <a:pt x="0" y="29939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5400000">
            <a:off x="-519678" y="-818732"/>
            <a:ext cx="3062036" cy="3028632"/>
          </a:xfrm>
          <a:custGeom>
            <a:avLst/>
            <a:gdLst/>
            <a:ahLst/>
            <a:cxnLst/>
            <a:rect r="r" b="b" t="t" l="l"/>
            <a:pathLst>
              <a:path h="3028632" w="3062036">
                <a:moveTo>
                  <a:pt x="0" y="0"/>
                </a:moveTo>
                <a:lnTo>
                  <a:pt x="3062036" y="0"/>
                </a:lnTo>
                <a:lnTo>
                  <a:pt x="3062036" y="3028632"/>
                </a:lnTo>
                <a:lnTo>
                  <a:pt x="0" y="30286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5" id="5"/>
          <p:cNvGrpSpPr>
            <a:grpSpLocks noChangeAspect="true"/>
          </p:cNvGrpSpPr>
          <p:nvPr/>
        </p:nvGrpSpPr>
        <p:grpSpPr>
          <a:xfrm rot="-5242306">
            <a:off x="11897258" y="1548298"/>
            <a:ext cx="13736663" cy="6775779"/>
            <a:chOff x="0" y="0"/>
            <a:chExt cx="10744200" cy="5299710"/>
          </a:xfrm>
        </p:grpSpPr>
        <p:sp>
          <p:nvSpPr>
            <p:cNvPr name="Freeform 6" id="6"/>
            <p:cNvSpPr/>
            <p:nvPr/>
          </p:nvSpPr>
          <p:spPr>
            <a:xfrm flipH="false" flipV="false" rot="0">
              <a:off x="0" y="64770"/>
              <a:ext cx="10741660" cy="5184140"/>
            </a:xfrm>
            <a:custGeom>
              <a:avLst/>
              <a:gdLst/>
              <a:ahLst/>
              <a:cxnLst/>
              <a:rect r="r" b="b" t="t" l="l"/>
              <a:pathLst>
                <a:path h="5184140" w="10741660">
                  <a:moveTo>
                    <a:pt x="0" y="811530"/>
                  </a:moveTo>
                  <a:lnTo>
                    <a:pt x="35560" y="789940"/>
                  </a:lnTo>
                  <a:lnTo>
                    <a:pt x="637540" y="782320"/>
                  </a:lnTo>
                  <a:lnTo>
                    <a:pt x="1164590" y="579120"/>
                  </a:lnTo>
                  <a:lnTo>
                    <a:pt x="2383790" y="867410"/>
                  </a:lnTo>
                  <a:lnTo>
                    <a:pt x="3634740" y="336550"/>
                  </a:lnTo>
                  <a:lnTo>
                    <a:pt x="4640580" y="543560"/>
                  </a:lnTo>
                  <a:lnTo>
                    <a:pt x="5723890" y="302260"/>
                  </a:lnTo>
                  <a:lnTo>
                    <a:pt x="6339840" y="212090"/>
                  </a:lnTo>
                  <a:lnTo>
                    <a:pt x="6723380" y="317500"/>
                  </a:lnTo>
                  <a:lnTo>
                    <a:pt x="7087870" y="276860"/>
                  </a:lnTo>
                  <a:lnTo>
                    <a:pt x="7548880" y="0"/>
                  </a:lnTo>
                  <a:lnTo>
                    <a:pt x="7730490" y="170180"/>
                  </a:lnTo>
                  <a:lnTo>
                    <a:pt x="8448040" y="322580"/>
                  </a:lnTo>
                  <a:lnTo>
                    <a:pt x="9061450" y="283210"/>
                  </a:lnTo>
                  <a:lnTo>
                    <a:pt x="10337800" y="624840"/>
                  </a:lnTo>
                  <a:lnTo>
                    <a:pt x="10741660" y="613410"/>
                  </a:lnTo>
                  <a:lnTo>
                    <a:pt x="10706100" y="4631690"/>
                  </a:lnTo>
                  <a:lnTo>
                    <a:pt x="8354060" y="4024630"/>
                  </a:lnTo>
                  <a:lnTo>
                    <a:pt x="7712710" y="3928110"/>
                  </a:lnTo>
                  <a:lnTo>
                    <a:pt x="7430770" y="3920490"/>
                  </a:lnTo>
                  <a:lnTo>
                    <a:pt x="7029450" y="3990340"/>
                  </a:lnTo>
                  <a:lnTo>
                    <a:pt x="6893560" y="3958590"/>
                  </a:lnTo>
                  <a:lnTo>
                    <a:pt x="6723380" y="4144010"/>
                  </a:lnTo>
                  <a:lnTo>
                    <a:pt x="6663690" y="4138930"/>
                  </a:lnTo>
                  <a:lnTo>
                    <a:pt x="6615430" y="4178300"/>
                  </a:lnTo>
                  <a:lnTo>
                    <a:pt x="6060440" y="4319270"/>
                  </a:lnTo>
                  <a:lnTo>
                    <a:pt x="5891530" y="4413250"/>
                  </a:lnTo>
                  <a:lnTo>
                    <a:pt x="5562600" y="4471670"/>
                  </a:lnTo>
                  <a:lnTo>
                    <a:pt x="5500370" y="4533900"/>
                  </a:lnTo>
                  <a:lnTo>
                    <a:pt x="5226050" y="4518660"/>
                  </a:lnTo>
                  <a:lnTo>
                    <a:pt x="4831080" y="4631690"/>
                  </a:lnTo>
                  <a:lnTo>
                    <a:pt x="4494530" y="4771390"/>
                  </a:lnTo>
                  <a:lnTo>
                    <a:pt x="4112260" y="4906010"/>
                  </a:lnTo>
                  <a:lnTo>
                    <a:pt x="3788410" y="4993640"/>
                  </a:lnTo>
                  <a:lnTo>
                    <a:pt x="3375660" y="5184140"/>
                  </a:lnTo>
                  <a:lnTo>
                    <a:pt x="3220720" y="5120640"/>
                  </a:lnTo>
                  <a:lnTo>
                    <a:pt x="2202180" y="4268470"/>
                  </a:lnTo>
                  <a:lnTo>
                    <a:pt x="1520190" y="4114800"/>
                  </a:lnTo>
                  <a:lnTo>
                    <a:pt x="1164590" y="3907790"/>
                  </a:lnTo>
                  <a:lnTo>
                    <a:pt x="0" y="4693920"/>
                  </a:lnTo>
                  <a:close/>
                </a:path>
              </a:pathLst>
            </a:custGeom>
            <a:blipFill>
              <a:blip r:embed="rId7"/>
              <a:stretch>
                <a:fillRect l="0" t="-23222" r="0" b="-23222"/>
              </a:stretch>
            </a:blipFill>
          </p:spPr>
        </p:sp>
        <p:sp>
          <p:nvSpPr>
            <p:cNvPr name="Freeform 7" id="7"/>
            <p:cNvSpPr/>
            <p:nvPr/>
          </p:nvSpPr>
          <p:spPr>
            <a:xfrm flipH="false" flipV="false" rot="0">
              <a:off x="364490" y="3865880"/>
              <a:ext cx="10337800" cy="1433830"/>
            </a:xfrm>
            <a:custGeom>
              <a:avLst/>
              <a:gdLst/>
              <a:ahLst/>
              <a:cxnLst/>
              <a:rect r="r" b="b" t="t" l="l"/>
              <a:pathLst>
                <a:path h="1433830" w="10337800">
                  <a:moveTo>
                    <a:pt x="0" y="0"/>
                  </a:moveTo>
                  <a:lnTo>
                    <a:pt x="10337800" y="0"/>
                  </a:lnTo>
                  <a:lnTo>
                    <a:pt x="10337800" y="1433830"/>
                  </a:lnTo>
                  <a:lnTo>
                    <a:pt x="0" y="1433830"/>
                  </a:lnTo>
                  <a:close/>
                </a:path>
              </a:pathLst>
            </a:custGeom>
            <a:blipFill>
              <a:blip r:embed="rId8"/>
              <a:stretch>
                <a:fillRect l="-2380" t="-259047" r="-729" b="-5843"/>
              </a:stretch>
            </a:blipFill>
          </p:spPr>
        </p:sp>
        <p:sp>
          <p:nvSpPr>
            <p:cNvPr name="Freeform 8" id="8"/>
            <p:cNvSpPr/>
            <p:nvPr/>
          </p:nvSpPr>
          <p:spPr>
            <a:xfrm flipH="false" flipV="false" rot="0">
              <a:off x="0" y="0"/>
              <a:ext cx="10744200" cy="1084580"/>
            </a:xfrm>
            <a:custGeom>
              <a:avLst/>
              <a:gdLst/>
              <a:ahLst/>
              <a:cxnLst/>
              <a:rect r="r" b="b" t="t" l="l"/>
              <a:pathLst>
                <a:path h="1084580" w="10744200">
                  <a:moveTo>
                    <a:pt x="0" y="0"/>
                  </a:moveTo>
                  <a:lnTo>
                    <a:pt x="10744200" y="0"/>
                  </a:lnTo>
                  <a:lnTo>
                    <a:pt x="10744200" y="1084580"/>
                  </a:lnTo>
                  <a:lnTo>
                    <a:pt x="0" y="1084580"/>
                  </a:lnTo>
                  <a:close/>
                </a:path>
              </a:pathLst>
            </a:custGeom>
            <a:blipFill>
              <a:blip r:embed="rId8"/>
              <a:stretch>
                <a:fillRect l="0" t="-5378" r="0" b="-380856"/>
              </a:stretch>
            </a:blipFill>
          </p:spPr>
        </p:sp>
      </p:grpSp>
      <p:sp>
        <p:nvSpPr>
          <p:cNvPr name="TextBox 9" id="9"/>
          <p:cNvSpPr txBox="true"/>
          <p:nvPr/>
        </p:nvSpPr>
        <p:spPr>
          <a:xfrm rot="0">
            <a:off x="1011340" y="1971010"/>
            <a:ext cx="14054976" cy="1177219"/>
          </a:xfrm>
          <a:prstGeom prst="rect">
            <a:avLst/>
          </a:prstGeom>
        </p:spPr>
        <p:txBody>
          <a:bodyPr anchor="t" rtlCol="false" tIns="0" lIns="0" bIns="0" rIns="0">
            <a:spAutoFit/>
          </a:bodyPr>
          <a:lstStyle/>
          <a:p>
            <a:pPr algn="l" marL="0" indent="0" lvl="0">
              <a:lnSpc>
                <a:spcPts val="9261"/>
              </a:lnSpc>
              <a:spcBef>
                <a:spcPct val="0"/>
              </a:spcBef>
            </a:pPr>
            <a:r>
              <a:rPr lang="en-US" sz="6615">
                <a:solidFill>
                  <a:srgbClr val="080808"/>
                </a:solidFill>
                <a:latin typeface="Sports World"/>
                <a:ea typeface="Sports World"/>
                <a:cs typeface="Sports World"/>
                <a:sym typeface="Sports World"/>
              </a:rPr>
              <a:t>QUALITY ASSURANCE TESTS</a:t>
            </a:r>
          </a:p>
        </p:txBody>
      </p:sp>
      <p:sp>
        <p:nvSpPr>
          <p:cNvPr name="TextBox 10" id="10"/>
          <p:cNvSpPr txBox="true"/>
          <p:nvPr/>
        </p:nvSpPr>
        <p:spPr>
          <a:xfrm rot="0">
            <a:off x="624425" y="3401469"/>
            <a:ext cx="14828806" cy="4706504"/>
          </a:xfrm>
          <a:prstGeom prst="rect">
            <a:avLst/>
          </a:prstGeom>
        </p:spPr>
        <p:txBody>
          <a:bodyPr anchor="t" rtlCol="false" tIns="0" lIns="0" bIns="0" rIns="0">
            <a:spAutoFit/>
          </a:bodyPr>
          <a:lstStyle/>
          <a:p>
            <a:pPr algn="l" marL="0" indent="0" lvl="0">
              <a:lnSpc>
                <a:spcPts val="4136"/>
              </a:lnSpc>
              <a:spcBef>
                <a:spcPct val="0"/>
              </a:spcBef>
            </a:pPr>
            <a:r>
              <a:rPr lang="en-US" sz="2954" spc="141">
                <a:solidFill>
                  <a:srgbClr val="070605"/>
                </a:solidFill>
                <a:latin typeface="Saira"/>
                <a:ea typeface="Saira"/>
                <a:cs typeface="Saira"/>
                <a:sym typeface="Saira"/>
              </a:rPr>
              <a:t>Quality assurance (QA) test scripts are essential for validating the functionality and reliability of the database operations. The provided QA test scripts encompass the full range of CRUD operations for each table, ensuring that every aspect of data management is thoroughly tested. These scripts include INSERT statements to create records, SELECT statements to verify the data, UPDATE statements to ensure data can be modified correctly, and DELETE statements to confirm records can be removed without issues. By running these scripts, one can verify that the database operates as expected, with all relational constraints and data integrity preserved.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grpSp>
        <p:nvGrpSpPr>
          <p:cNvPr name="Group 3" id="3"/>
          <p:cNvGrpSpPr>
            <a:grpSpLocks noChangeAspect="true"/>
          </p:cNvGrpSpPr>
          <p:nvPr/>
        </p:nvGrpSpPr>
        <p:grpSpPr>
          <a:xfrm rot="5336041">
            <a:off x="8055171" y="815162"/>
            <a:ext cx="14377263" cy="10491930"/>
            <a:chOff x="0" y="0"/>
            <a:chExt cx="3576320" cy="2609850"/>
          </a:xfrm>
        </p:grpSpPr>
        <p:sp>
          <p:nvSpPr>
            <p:cNvPr name="Freeform 4" id="4"/>
            <p:cNvSpPr/>
            <p:nvPr/>
          </p:nvSpPr>
          <p:spPr>
            <a:xfrm flipH="false" flipV="false" rot="0">
              <a:off x="-5080" y="0"/>
              <a:ext cx="3581400" cy="2571750"/>
            </a:xfrm>
            <a:custGeom>
              <a:avLst/>
              <a:gdLst/>
              <a:ahLst/>
              <a:cxnLst/>
              <a:rect r="r" b="b" t="t" l="l"/>
              <a:pathLst>
                <a:path h="2571750" w="3581400">
                  <a:moveTo>
                    <a:pt x="6350" y="0"/>
                  </a:moveTo>
                  <a:lnTo>
                    <a:pt x="3575050" y="0"/>
                  </a:lnTo>
                  <a:lnTo>
                    <a:pt x="3575050" y="2387600"/>
                  </a:lnTo>
                  <a:cubicBezTo>
                    <a:pt x="3575050" y="2387600"/>
                    <a:pt x="3581400" y="2419350"/>
                    <a:pt x="3543300" y="2419350"/>
                  </a:cubicBezTo>
                  <a:cubicBezTo>
                    <a:pt x="3505200" y="2419350"/>
                    <a:pt x="3467100" y="2444750"/>
                    <a:pt x="3467100" y="2444750"/>
                  </a:cubicBezTo>
                  <a:lnTo>
                    <a:pt x="3429000" y="2444750"/>
                  </a:lnTo>
                  <a:cubicBezTo>
                    <a:pt x="3429000" y="2444750"/>
                    <a:pt x="3365500" y="2444750"/>
                    <a:pt x="3340100" y="2470150"/>
                  </a:cubicBezTo>
                  <a:cubicBezTo>
                    <a:pt x="3314700" y="2495550"/>
                    <a:pt x="3289300" y="2508250"/>
                    <a:pt x="3289300" y="2508250"/>
                  </a:cubicBezTo>
                  <a:lnTo>
                    <a:pt x="3213100" y="2533650"/>
                  </a:lnTo>
                  <a:lnTo>
                    <a:pt x="3162300" y="2571750"/>
                  </a:lnTo>
                  <a:cubicBezTo>
                    <a:pt x="3162300" y="2571750"/>
                    <a:pt x="3035300" y="2571750"/>
                    <a:pt x="3022600" y="2571750"/>
                  </a:cubicBezTo>
                  <a:cubicBezTo>
                    <a:pt x="3009900" y="2571750"/>
                    <a:pt x="2908300" y="2559050"/>
                    <a:pt x="2908300" y="2559050"/>
                  </a:cubicBezTo>
                  <a:lnTo>
                    <a:pt x="2832100" y="2508250"/>
                  </a:lnTo>
                  <a:lnTo>
                    <a:pt x="2705100" y="2495550"/>
                  </a:lnTo>
                  <a:lnTo>
                    <a:pt x="2603500" y="2508250"/>
                  </a:lnTo>
                  <a:cubicBezTo>
                    <a:pt x="2603500" y="2508250"/>
                    <a:pt x="2489200" y="2495550"/>
                    <a:pt x="2451100" y="2482850"/>
                  </a:cubicBezTo>
                  <a:cubicBezTo>
                    <a:pt x="2413000" y="2470150"/>
                    <a:pt x="2362200" y="2495550"/>
                    <a:pt x="2362200" y="2495550"/>
                  </a:cubicBezTo>
                  <a:lnTo>
                    <a:pt x="2209800" y="2482850"/>
                  </a:lnTo>
                  <a:lnTo>
                    <a:pt x="2159000" y="2495550"/>
                  </a:lnTo>
                  <a:cubicBezTo>
                    <a:pt x="2159000" y="2495550"/>
                    <a:pt x="2095500" y="2520950"/>
                    <a:pt x="2057400" y="2520950"/>
                  </a:cubicBezTo>
                  <a:cubicBezTo>
                    <a:pt x="2019300" y="2520950"/>
                    <a:pt x="1905000" y="2546350"/>
                    <a:pt x="1905000" y="2533650"/>
                  </a:cubicBezTo>
                  <a:cubicBezTo>
                    <a:pt x="1905000" y="2520950"/>
                    <a:pt x="1854200" y="2482850"/>
                    <a:pt x="1841500" y="2482850"/>
                  </a:cubicBezTo>
                  <a:cubicBezTo>
                    <a:pt x="1828800" y="2482850"/>
                    <a:pt x="1739900" y="2470150"/>
                    <a:pt x="1739900" y="2470150"/>
                  </a:cubicBezTo>
                  <a:lnTo>
                    <a:pt x="1612900" y="2470150"/>
                  </a:lnTo>
                  <a:cubicBezTo>
                    <a:pt x="1612900" y="2470150"/>
                    <a:pt x="1447800" y="2482850"/>
                    <a:pt x="1435100" y="2470150"/>
                  </a:cubicBezTo>
                  <a:cubicBezTo>
                    <a:pt x="1435100" y="2470150"/>
                    <a:pt x="1397000" y="2444750"/>
                    <a:pt x="1371600" y="2444750"/>
                  </a:cubicBezTo>
                  <a:cubicBezTo>
                    <a:pt x="1346200" y="2444750"/>
                    <a:pt x="1270000" y="2470150"/>
                    <a:pt x="1270000" y="2470150"/>
                  </a:cubicBezTo>
                  <a:cubicBezTo>
                    <a:pt x="1270000" y="2470150"/>
                    <a:pt x="1206500" y="2444750"/>
                    <a:pt x="1143000" y="2470150"/>
                  </a:cubicBezTo>
                  <a:cubicBezTo>
                    <a:pt x="1143000" y="2470150"/>
                    <a:pt x="1066800" y="2495550"/>
                    <a:pt x="1041400" y="2482850"/>
                  </a:cubicBezTo>
                  <a:lnTo>
                    <a:pt x="952500" y="2508250"/>
                  </a:lnTo>
                  <a:cubicBezTo>
                    <a:pt x="952500" y="2508250"/>
                    <a:pt x="863600" y="2559050"/>
                    <a:pt x="800100" y="2482850"/>
                  </a:cubicBezTo>
                  <a:lnTo>
                    <a:pt x="584200" y="2444750"/>
                  </a:lnTo>
                  <a:cubicBezTo>
                    <a:pt x="584200" y="2444750"/>
                    <a:pt x="546100" y="2406650"/>
                    <a:pt x="508000" y="2406650"/>
                  </a:cubicBezTo>
                  <a:cubicBezTo>
                    <a:pt x="469900" y="2406650"/>
                    <a:pt x="444500" y="2419350"/>
                    <a:pt x="419100" y="2406650"/>
                  </a:cubicBezTo>
                  <a:cubicBezTo>
                    <a:pt x="419100" y="2406650"/>
                    <a:pt x="406400" y="2381250"/>
                    <a:pt x="381000" y="2393950"/>
                  </a:cubicBezTo>
                  <a:cubicBezTo>
                    <a:pt x="381000" y="2393950"/>
                    <a:pt x="342900" y="2406650"/>
                    <a:pt x="304800" y="2393950"/>
                  </a:cubicBezTo>
                  <a:lnTo>
                    <a:pt x="266700" y="2406650"/>
                  </a:lnTo>
                  <a:cubicBezTo>
                    <a:pt x="266700" y="2406650"/>
                    <a:pt x="203200" y="2393950"/>
                    <a:pt x="177800" y="2406650"/>
                  </a:cubicBezTo>
                  <a:cubicBezTo>
                    <a:pt x="177800" y="2406650"/>
                    <a:pt x="88900" y="2381250"/>
                    <a:pt x="76200" y="2368550"/>
                  </a:cubicBezTo>
                  <a:cubicBezTo>
                    <a:pt x="63500" y="2355850"/>
                    <a:pt x="12700" y="2355850"/>
                    <a:pt x="12700" y="2355850"/>
                  </a:cubicBezTo>
                  <a:cubicBezTo>
                    <a:pt x="12700" y="2355850"/>
                    <a:pt x="0" y="6350"/>
                    <a:pt x="6350" y="0"/>
                  </a:cubicBezTo>
                  <a:close/>
                </a:path>
              </a:pathLst>
            </a:custGeom>
            <a:blipFill>
              <a:blip r:embed="rId3"/>
              <a:stretch>
                <a:fillRect l="-950" t="0" r="-950" b="0"/>
              </a:stretch>
            </a:blipFill>
          </p:spPr>
        </p:sp>
        <p:sp>
          <p:nvSpPr>
            <p:cNvPr name="Freeform 5" id="5"/>
            <p:cNvSpPr/>
            <p:nvPr/>
          </p:nvSpPr>
          <p:spPr>
            <a:xfrm flipH="false" flipV="false" rot="0">
              <a:off x="7620" y="2343150"/>
              <a:ext cx="3568700" cy="266700"/>
            </a:xfrm>
            <a:custGeom>
              <a:avLst/>
              <a:gdLst/>
              <a:ahLst/>
              <a:cxnLst/>
              <a:rect r="r" b="b" t="t" l="l"/>
              <a:pathLst>
                <a:path h="266700" w="3568700">
                  <a:moveTo>
                    <a:pt x="3568700" y="266700"/>
                  </a:moveTo>
                  <a:lnTo>
                    <a:pt x="0" y="266700"/>
                  </a:lnTo>
                  <a:lnTo>
                    <a:pt x="0" y="0"/>
                  </a:lnTo>
                  <a:lnTo>
                    <a:pt x="3568700" y="0"/>
                  </a:lnTo>
                  <a:lnTo>
                    <a:pt x="3568700" y="266700"/>
                  </a:lnTo>
                  <a:close/>
                </a:path>
              </a:pathLst>
            </a:custGeom>
            <a:blipFill>
              <a:blip r:embed="rId4"/>
              <a:stretch>
                <a:fillRect l="0" t="-5177" r="0" b="-45357"/>
              </a:stretch>
            </a:blipFill>
          </p:spPr>
        </p:sp>
      </p:grpSp>
      <p:sp>
        <p:nvSpPr>
          <p:cNvPr name="Freeform 6" id="6"/>
          <p:cNvSpPr/>
          <p:nvPr/>
        </p:nvSpPr>
        <p:spPr>
          <a:xfrm flipH="false" flipV="false" rot="0">
            <a:off x="8646865" y="0"/>
            <a:ext cx="11009037" cy="11009037"/>
          </a:xfrm>
          <a:custGeom>
            <a:avLst/>
            <a:gdLst/>
            <a:ahLst/>
            <a:cxnLst/>
            <a:rect r="r" b="b" t="t" l="l"/>
            <a:pathLst>
              <a:path h="11009037" w="11009037">
                <a:moveTo>
                  <a:pt x="0" y="0"/>
                </a:moveTo>
                <a:lnTo>
                  <a:pt x="11009037" y="0"/>
                </a:lnTo>
                <a:lnTo>
                  <a:pt x="11009037" y="11009037"/>
                </a:lnTo>
                <a:lnTo>
                  <a:pt x="0" y="110090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7" id="7"/>
          <p:cNvSpPr txBox="true"/>
          <p:nvPr/>
        </p:nvSpPr>
        <p:spPr>
          <a:xfrm rot="0">
            <a:off x="273198" y="3934623"/>
            <a:ext cx="10232946" cy="1903966"/>
          </a:xfrm>
          <a:prstGeom prst="rect">
            <a:avLst/>
          </a:prstGeom>
        </p:spPr>
        <p:txBody>
          <a:bodyPr anchor="t" rtlCol="false" tIns="0" lIns="0" bIns="0" rIns="0">
            <a:spAutoFit/>
          </a:bodyPr>
          <a:lstStyle/>
          <a:p>
            <a:pPr algn="l" marL="0" indent="0" lvl="0">
              <a:lnSpc>
                <a:spcPts val="7299"/>
              </a:lnSpc>
            </a:pPr>
            <a:r>
              <a:rPr lang="en-US" sz="6576">
                <a:solidFill>
                  <a:srgbClr val="080808"/>
                </a:solidFill>
                <a:latin typeface="Sports World"/>
                <a:ea typeface="Sports World"/>
                <a:cs typeface="Sports World"/>
                <a:sym typeface="Sports World"/>
              </a:rPr>
              <a:t>UI FORMS, SHOW CASE AND MOCK-UPS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5444" t="0" r="-15444" b="0"/>
            </a:stretch>
          </a:blipFill>
        </p:spPr>
      </p:sp>
      <p:sp>
        <p:nvSpPr>
          <p:cNvPr name="TextBox 3" id="3"/>
          <p:cNvSpPr txBox="true"/>
          <p:nvPr/>
        </p:nvSpPr>
        <p:spPr>
          <a:xfrm rot="0">
            <a:off x="4312889" y="1909909"/>
            <a:ext cx="8962272" cy="1290356"/>
          </a:xfrm>
          <a:prstGeom prst="rect">
            <a:avLst/>
          </a:prstGeom>
        </p:spPr>
        <p:txBody>
          <a:bodyPr anchor="t" rtlCol="false" tIns="0" lIns="0" bIns="0" rIns="0">
            <a:spAutoFit/>
          </a:bodyPr>
          <a:lstStyle/>
          <a:p>
            <a:pPr algn="ctr">
              <a:lnSpc>
                <a:spcPts val="10147"/>
              </a:lnSpc>
            </a:pPr>
            <a:r>
              <a:rPr lang="en-US" sz="7248">
                <a:solidFill>
                  <a:srgbClr val="080808"/>
                </a:solidFill>
                <a:latin typeface="Sports World"/>
                <a:ea typeface="Sports World"/>
                <a:cs typeface="Sports World"/>
                <a:sym typeface="Sports World"/>
              </a:rPr>
              <a:t>MOCK-UP 1</a:t>
            </a:r>
          </a:p>
        </p:txBody>
      </p:sp>
      <p:grpSp>
        <p:nvGrpSpPr>
          <p:cNvPr name="Group 4" id="4"/>
          <p:cNvGrpSpPr>
            <a:grpSpLocks noChangeAspect="true"/>
          </p:cNvGrpSpPr>
          <p:nvPr/>
        </p:nvGrpSpPr>
        <p:grpSpPr>
          <a:xfrm rot="0">
            <a:off x="-877216" y="7924641"/>
            <a:ext cx="19567790" cy="9652055"/>
            <a:chOff x="0" y="0"/>
            <a:chExt cx="10744200" cy="5299710"/>
          </a:xfrm>
        </p:grpSpPr>
        <p:sp>
          <p:nvSpPr>
            <p:cNvPr name="Freeform 5" id="5"/>
            <p:cNvSpPr/>
            <p:nvPr/>
          </p:nvSpPr>
          <p:spPr>
            <a:xfrm flipH="false" flipV="false" rot="0">
              <a:off x="0" y="64770"/>
              <a:ext cx="10741660" cy="5184140"/>
            </a:xfrm>
            <a:custGeom>
              <a:avLst/>
              <a:gdLst/>
              <a:ahLst/>
              <a:cxnLst/>
              <a:rect r="r" b="b" t="t" l="l"/>
              <a:pathLst>
                <a:path h="5184140" w="10741660">
                  <a:moveTo>
                    <a:pt x="0" y="811530"/>
                  </a:moveTo>
                  <a:lnTo>
                    <a:pt x="35560" y="789940"/>
                  </a:lnTo>
                  <a:lnTo>
                    <a:pt x="637540" y="782320"/>
                  </a:lnTo>
                  <a:lnTo>
                    <a:pt x="1164590" y="579120"/>
                  </a:lnTo>
                  <a:lnTo>
                    <a:pt x="2383790" y="867410"/>
                  </a:lnTo>
                  <a:lnTo>
                    <a:pt x="3634740" y="336550"/>
                  </a:lnTo>
                  <a:lnTo>
                    <a:pt x="4640580" y="543560"/>
                  </a:lnTo>
                  <a:lnTo>
                    <a:pt x="5723890" y="302260"/>
                  </a:lnTo>
                  <a:lnTo>
                    <a:pt x="6339840" y="212090"/>
                  </a:lnTo>
                  <a:lnTo>
                    <a:pt x="6723380" y="317500"/>
                  </a:lnTo>
                  <a:lnTo>
                    <a:pt x="7087870" y="276860"/>
                  </a:lnTo>
                  <a:lnTo>
                    <a:pt x="7548880" y="0"/>
                  </a:lnTo>
                  <a:lnTo>
                    <a:pt x="7730490" y="170180"/>
                  </a:lnTo>
                  <a:lnTo>
                    <a:pt x="8448040" y="322580"/>
                  </a:lnTo>
                  <a:lnTo>
                    <a:pt x="9061450" y="283210"/>
                  </a:lnTo>
                  <a:lnTo>
                    <a:pt x="10337800" y="624840"/>
                  </a:lnTo>
                  <a:lnTo>
                    <a:pt x="10741660" y="613410"/>
                  </a:lnTo>
                  <a:lnTo>
                    <a:pt x="10706100" y="4631690"/>
                  </a:lnTo>
                  <a:lnTo>
                    <a:pt x="8354060" y="4024630"/>
                  </a:lnTo>
                  <a:lnTo>
                    <a:pt x="7712710" y="3928110"/>
                  </a:lnTo>
                  <a:lnTo>
                    <a:pt x="7430770" y="3920490"/>
                  </a:lnTo>
                  <a:lnTo>
                    <a:pt x="7029450" y="3990340"/>
                  </a:lnTo>
                  <a:lnTo>
                    <a:pt x="6893560" y="3958590"/>
                  </a:lnTo>
                  <a:lnTo>
                    <a:pt x="6723380" y="4144010"/>
                  </a:lnTo>
                  <a:lnTo>
                    <a:pt x="6663690" y="4138930"/>
                  </a:lnTo>
                  <a:lnTo>
                    <a:pt x="6615430" y="4178300"/>
                  </a:lnTo>
                  <a:lnTo>
                    <a:pt x="6060440" y="4319270"/>
                  </a:lnTo>
                  <a:lnTo>
                    <a:pt x="5891530" y="4413250"/>
                  </a:lnTo>
                  <a:lnTo>
                    <a:pt x="5562600" y="4471670"/>
                  </a:lnTo>
                  <a:lnTo>
                    <a:pt x="5500370" y="4533900"/>
                  </a:lnTo>
                  <a:lnTo>
                    <a:pt x="5226050" y="4518660"/>
                  </a:lnTo>
                  <a:lnTo>
                    <a:pt x="4831080" y="4631690"/>
                  </a:lnTo>
                  <a:lnTo>
                    <a:pt x="4494530" y="4771390"/>
                  </a:lnTo>
                  <a:lnTo>
                    <a:pt x="4112260" y="4906010"/>
                  </a:lnTo>
                  <a:lnTo>
                    <a:pt x="3788410" y="4993640"/>
                  </a:lnTo>
                  <a:lnTo>
                    <a:pt x="3375660" y="5184140"/>
                  </a:lnTo>
                  <a:lnTo>
                    <a:pt x="3220720" y="5120640"/>
                  </a:lnTo>
                  <a:lnTo>
                    <a:pt x="2202180" y="4268470"/>
                  </a:lnTo>
                  <a:lnTo>
                    <a:pt x="1520190" y="4114800"/>
                  </a:lnTo>
                  <a:lnTo>
                    <a:pt x="1164590" y="3907790"/>
                  </a:lnTo>
                  <a:lnTo>
                    <a:pt x="0" y="4693920"/>
                  </a:lnTo>
                  <a:close/>
                </a:path>
              </a:pathLst>
            </a:custGeom>
            <a:blipFill>
              <a:blip r:embed="rId3"/>
              <a:stretch>
                <a:fillRect l="0" t="-23222" r="0" b="-23222"/>
              </a:stretch>
            </a:blipFill>
          </p:spPr>
        </p:sp>
        <p:sp>
          <p:nvSpPr>
            <p:cNvPr name="Freeform 6" id="6"/>
            <p:cNvSpPr/>
            <p:nvPr/>
          </p:nvSpPr>
          <p:spPr>
            <a:xfrm flipH="false" flipV="false" rot="0">
              <a:off x="364490" y="3865880"/>
              <a:ext cx="10337800" cy="1433830"/>
            </a:xfrm>
            <a:custGeom>
              <a:avLst/>
              <a:gdLst/>
              <a:ahLst/>
              <a:cxnLst/>
              <a:rect r="r" b="b" t="t" l="l"/>
              <a:pathLst>
                <a:path h="1433830" w="10337800">
                  <a:moveTo>
                    <a:pt x="0" y="0"/>
                  </a:moveTo>
                  <a:lnTo>
                    <a:pt x="10337800" y="0"/>
                  </a:lnTo>
                  <a:lnTo>
                    <a:pt x="10337800" y="1433830"/>
                  </a:lnTo>
                  <a:lnTo>
                    <a:pt x="0" y="1433830"/>
                  </a:lnTo>
                  <a:close/>
                </a:path>
              </a:pathLst>
            </a:custGeom>
            <a:blipFill>
              <a:blip r:embed="rId4"/>
              <a:stretch>
                <a:fillRect l="-2380" t="-259047" r="-729" b="-5843"/>
              </a:stretch>
            </a:blipFill>
          </p:spPr>
        </p:sp>
        <p:sp>
          <p:nvSpPr>
            <p:cNvPr name="Freeform 7" id="7"/>
            <p:cNvSpPr/>
            <p:nvPr/>
          </p:nvSpPr>
          <p:spPr>
            <a:xfrm flipH="false" flipV="false" rot="0">
              <a:off x="0" y="0"/>
              <a:ext cx="10744200" cy="1084580"/>
            </a:xfrm>
            <a:custGeom>
              <a:avLst/>
              <a:gdLst/>
              <a:ahLst/>
              <a:cxnLst/>
              <a:rect r="r" b="b" t="t" l="l"/>
              <a:pathLst>
                <a:path h="1084580" w="10744200">
                  <a:moveTo>
                    <a:pt x="0" y="0"/>
                  </a:moveTo>
                  <a:lnTo>
                    <a:pt x="10744200" y="0"/>
                  </a:lnTo>
                  <a:lnTo>
                    <a:pt x="10744200" y="1084580"/>
                  </a:lnTo>
                  <a:lnTo>
                    <a:pt x="0" y="1084580"/>
                  </a:lnTo>
                  <a:close/>
                </a:path>
              </a:pathLst>
            </a:custGeom>
            <a:blipFill>
              <a:blip r:embed="rId4"/>
              <a:stretch>
                <a:fillRect l="0" t="-5378" r="0" b="-380856"/>
              </a:stretch>
            </a:blipFill>
          </p:spPr>
        </p:sp>
      </p:grpSp>
      <p:grpSp>
        <p:nvGrpSpPr>
          <p:cNvPr name="Group 8" id="8"/>
          <p:cNvGrpSpPr>
            <a:grpSpLocks noChangeAspect="true"/>
          </p:cNvGrpSpPr>
          <p:nvPr/>
        </p:nvGrpSpPr>
        <p:grpSpPr>
          <a:xfrm rot="-10800000">
            <a:off x="-349975" y="-7551646"/>
            <a:ext cx="19567790" cy="9652055"/>
            <a:chOff x="0" y="0"/>
            <a:chExt cx="10744200" cy="5299710"/>
          </a:xfrm>
        </p:grpSpPr>
        <p:sp>
          <p:nvSpPr>
            <p:cNvPr name="Freeform 9" id="9"/>
            <p:cNvSpPr/>
            <p:nvPr/>
          </p:nvSpPr>
          <p:spPr>
            <a:xfrm flipH="false" flipV="false" rot="0">
              <a:off x="0" y="64770"/>
              <a:ext cx="10741660" cy="5184140"/>
            </a:xfrm>
            <a:custGeom>
              <a:avLst/>
              <a:gdLst/>
              <a:ahLst/>
              <a:cxnLst/>
              <a:rect r="r" b="b" t="t" l="l"/>
              <a:pathLst>
                <a:path h="5184140" w="10741660">
                  <a:moveTo>
                    <a:pt x="0" y="811530"/>
                  </a:moveTo>
                  <a:lnTo>
                    <a:pt x="35560" y="789940"/>
                  </a:lnTo>
                  <a:lnTo>
                    <a:pt x="637540" y="782320"/>
                  </a:lnTo>
                  <a:lnTo>
                    <a:pt x="1164590" y="579120"/>
                  </a:lnTo>
                  <a:lnTo>
                    <a:pt x="2383790" y="867410"/>
                  </a:lnTo>
                  <a:lnTo>
                    <a:pt x="3634740" y="336550"/>
                  </a:lnTo>
                  <a:lnTo>
                    <a:pt x="4640580" y="543560"/>
                  </a:lnTo>
                  <a:lnTo>
                    <a:pt x="5723890" y="302260"/>
                  </a:lnTo>
                  <a:lnTo>
                    <a:pt x="6339840" y="212090"/>
                  </a:lnTo>
                  <a:lnTo>
                    <a:pt x="6723380" y="317500"/>
                  </a:lnTo>
                  <a:lnTo>
                    <a:pt x="7087870" y="276860"/>
                  </a:lnTo>
                  <a:lnTo>
                    <a:pt x="7548880" y="0"/>
                  </a:lnTo>
                  <a:lnTo>
                    <a:pt x="7730490" y="170180"/>
                  </a:lnTo>
                  <a:lnTo>
                    <a:pt x="8448040" y="322580"/>
                  </a:lnTo>
                  <a:lnTo>
                    <a:pt x="9061450" y="283210"/>
                  </a:lnTo>
                  <a:lnTo>
                    <a:pt x="10337800" y="624840"/>
                  </a:lnTo>
                  <a:lnTo>
                    <a:pt x="10741660" y="613410"/>
                  </a:lnTo>
                  <a:lnTo>
                    <a:pt x="10706100" y="4631690"/>
                  </a:lnTo>
                  <a:lnTo>
                    <a:pt x="8354060" y="4024630"/>
                  </a:lnTo>
                  <a:lnTo>
                    <a:pt x="7712710" y="3928110"/>
                  </a:lnTo>
                  <a:lnTo>
                    <a:pt x="7430770" y="3920490"/>
                  </a:lnTo>
                  <a:lnTo>
                    <a:pt x="7029450" y="3990340"/>
                  </a:lnTo>
                  <a:lnTo>
                    <a:pt x="6893560" y="3958590"/>
                  </a:lnTo>
                  <a:lnTo>
                    <a:pt x="6723380" y="4144010"/>
                  </a:lnTo>
                  <a:lnTo>
                    <a:pt x="6663690" y="4138930"/>
                  </a:lnTo>
                  <a:lnTo>
                    <a:pt x="6615430" y="4178300"/>
                  </a:lnTo>
                  <a:lnTo>
                    <a:pt x="6060440" y="4319270"/>
                  </a:lnTo>
                  <a:lnTo>
                    <a:pt x="5891530" y="4413250"/>
                  </a:lnTo>
                  <a:lnTo>
                    <a:pt x="5562600" y="4471670"/>
                  </a:lnTo>
                  <a:lnTo>
                    <a:pt x="5500370" y="4533900"/>
                  </a:lnTo>
                  <a:lnTo>
                    <a:pt x="5226050" y="4518660"/>
                  </a:lnTo>
                  <a:lnTo>
                    <a:pt x="4831080" y="4631690"/>
                  </a:lnTo>
                  <a:lnTo>
                    <a:pt x="4494530" y="4771390"/>
                  </a:lnTo>
                  <a:lnTo>
                    <a:pt x="4112260" y="4906010"/>
                  </a:lnTo>
                  <a:lnTo>
                    <a:pt x="3788410" y="4993640"/>
                  </a:lnTo>
                  <a:lnTo>
                    <a:pt x="3375660" y="5184140"/>
                  </a:lnTo>
                  <a:lnTo>
                    <a:pt x="3220720" y="5120640"/>
                  </a:lnTo>
                  <a:lnTo>
                    <a:pt x="2202180" y="4268470"/>
                  </a:lnTo>
                  <a:lnTo>
                    <a:pt x="1520190" y="4114800"/>
                  </a:lnTo>
                  <a:lnTo>
                    <a:pt x="1164590" y="3907790"/>
                  </a:lnTo>
                  <a:lnTo>
                    <a:pt x="0" y="4693920"/>
                  </a:lnTo>
                  <a:close/>
                </a:path>
              </a:pathLst>
            </a:custGeom>
            <a:blipFill>
              <a:blip r:embed="rId3"/>
              <a:stretch>
                <a:fillRect l="0" t="-23222" r="0" b="-23222"/>
              </a:stretch>
            </a:blipFill>
          </p:spPr>
        </p:sp>
        <p:sp>
          <p:nvSpPr>
            <p:cNvPr name="Freeform 10" id="10"/>
            <p:cNvSpPr/>
            <p:nvPr/>
          </p:nvSpPr>
          <p:spPr>
            <a:xfrm flipH="false" flipV="false" rot="0">
              <a:off x="364490" y="3865880"/>
              <a:ext cx="10337800" cy="1433830"/>
            </a:xfrm>
            <a:custGeom>
              <a:avLst/>
              <a:gdLst/>
              <a:ahLst/>
              <a:cxnLst/>
              <a:rect r="r" b="b" t="t" l="l"/>
              <a:pathLst>
                <a:path h="1433830" w="10337800">
                  <a:moveTo>
                    <a:pt x="0" y="0"/>
                  </a:moveTo>
                  <a:lnTo>
                    <a:pt x="10337800" y="0"/>
                  </a:lnTo>
                  <a:lnTo>
                    <a:pt x="10337800" y="1433830"/>
                  </a:lnTo>
                  <a:lnTo>
                    <a:pt x="0" y="1433830"/>
                  </a:lnTo>
                  <a:close/>
                </a:path>
              </a:pathLst>
            </a:custGeom>
            <a:blipFill>
              <a:blip r:embed="rId4"/>
              <a:stretch>
                <a:fillRect l="-2380" t="-259047" r="-729" b="-5843"/>
              </a:stretch>
            </a:blipFill>
          </p:spPr>
        </p:sp>
        <p:sp>
          <p:nvSpPr>
            <p:cNvPr name="Freeform 11" id="11"/>
            <p:cNvSpPr/>
            <p:nvPr/>
          </p:nvSpPr>
          <p:spPr>
            <a:xfrm flipH="false" flipV="false" rot="0">
              <a:off x="0" y="0"/>
              <a:ext cx="10744200" cy="1084580"/>
            </a:xfrm>
            <a:custGeom>
              <a:avLst/>
              <a:gdLst/>
              <a:ahLst/>
              <a:cxnLst/>
              <a:rect r="r" b="b" t="t" l="l"/>
              <a:pathLst>
                <a:path h="1084580" w="10744200">
                  <a:moveTo>
                    <a:pt x="0" y="0"/>
                  </a:moveTo>
                  <a:lnTo>
                    <a:pt x="10744200" y="0"/>
                  </a:lnTo>
                  <a:lnTo>
                    <a:pt x="10744200" y="1084580"/>
                  </a:lnTo>
                  <a:lnTo>
                    <a:pt x="0" y="1084580"/>
                  </a:lnTo>
                  <a:close/>
                </a:path>
              </a:pathLst>
            </a:custGeom>
            <a:blipFill>
              <a:blip r:embed="rId4"/>
              <a:stretch>
                <a:fillRect l="0" t="-5378" r="0" b="-380856"/>
              </a:stretch>
            </a:blipFill>
          </p:spPr>
        </p:sp>
      </p:grpSp>
      <p:sp>
        <p:nvSpPr>
          <p:cNvPr name="Freeform 12" id="12"/>
          <p:cNvSpPr/>
          <p:nvPr/>
        </p:nvSpPr>
        <p:spPr>
          <a:xfrm flipH="false" flipV="false" rot="0">
            <a:off x="-151330" y="3107218"/>
            <a:ext cx="18635437" cy="4990735"/>
          </a:xfrm>
          <a:custGeom>
            <a:avLst/>
            <a:gdLst/>
            <a:ahLst/>
            <a:cxnLst/>
            <a:rect r="r" b="b" t="t" l="l"/>
            <a:pathLst>
              <a:path h="4990735" w="18635437">
                <a:moveTo>
                  <a:pt x="0" y="0"/>
                </a:moveTo>
                <a:lnTo>
                  <a:pt x="18635437" y="0"/>
                </a:lnTo>
                <a:lnTo>
                  <a:pt x="18635437" y="4990735"/>
                </a:lnTo>
                <a:lnTo>
                  <a:pt x="0" y="4990735"/>
                </a:lnTo>
                <a:lnTo>
                  <a:pt x="0" y="0"/>
                </a:lnTo>
                <a:close/>
              </a:path>
            </a:pathLst>
          </a:custGeom>
          <a:blipFill>
            <a:blip r:embed="rId5"/>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5444" t="0" r="-15444" b="0"/>
            </a:stretch>
          </a:blipFill>
        </p:spPr>
      </p:sp>
      <p:grpSp>
        <p:nvGrpSpPr>
          <p:cNvPr name="Group 3" id="3"/>
          <p:cNvGrpSpPr>
            <a:grpSpLocks noChangeAspect="true"/>
          </p:cNvGrpSpPr>
          <p:nvPr/>
        </p:nvGrpSpPr>
        <p:grpSpPr>
          <a:xfrm rot="0">
            <a:off x="-877216" y="7924641"/>
            <a:ext cx="19567790" cy="9652055"/>
            <a:chOff x="0" y="0"/>
            <a:chExt cx="10744200" cy="5299710"/>
          </a:xfrm>
        </p:grpSpPr>
        <p:sp>
          <p:nvSpPr>
            <p:cNvPr name="Freeform 4" id="4"/>
            <p:cNvSpPr/>
            <p:nvPr/>
          </p:nvSpPr>
          <p:spPr>
            <a:xfrm flipH="false" flipV="false" rot="0">
              <a:off x="0" y="64770"/>
              <a:ext cx="10741660" cy="5184140"/>
            </a:xfrm>
            <a:custGeom>
              <a:avLst/>
              <a:gdLst/>
              <a:ahLst/>
              <a:cxnLst/>
              <a:rect r="r" b="b" t="t" l="l"/>
              <a:pathLst>
                <a:path h="5184140" w="10741660">
                  <a:moveTo>
                    <a:pt x="0" y="811530"/>
                  </a:moveTo>
                  <a:lnTo>
                    <a:pt x="35560" y="789940"/>
                  </a:lnTo>
                  <a:lnTo>
                    <a:pt x="637540" y="782320"/>
                  </a:lnTo>
                  <a:lnTo>
                    <a:pt x="1164590" y="579120"/>
                  </a:lnTo>
                  <a:lnTo>
                    <a:pt x="2383790" y="867410"/>
                  </a:lnTo>
                  <a:lnTo>
                    <a:pt x="3634740" y="336550"/>
                  </a:lnTo>
                  <a:lnTo>
                    <a:pt x="4640580" y="543560"/>
                  </a:lnTo>
                  <a:lnTo>
                    <a:pt x="5723890" y="302260"/>
                  </a:lnTo>
                  <a:lnTo>
                    <a:pt x="6339840" y="212090"/>
                  </a:lnTo>
                  <a:lnTo>
                    <a:pt x="6723380" y="317500"/>
                  </a:lnTo>
                  <a:lnTo>
                    <a:pt x="7087870" y="276860"/>
                  </a:lnTo>
                  <a:lnTo>
                    <a:pt x="7548880" y="0"/>
                  </a:lnTo>
                  <a:lnTo>
                    <a:pt x="7730490" y="170180"/>
                  </a:lnTo>
                  <a:lnTo>
                    <a:pt x="8448040" y="322580"/>
                  </a:lnTo>
                  <a:lnTo>
                    <a:pt x="9061450" y="283210"/>
                  </a:lnTo>
                  <a:lnTo>
                    <a:pt x="10337800" y="624840"/>
                  </a:lnTo>
                  <a:lnTo>
                    <a:pt x="10741660" y="613410"/>
                  </a:lnTo>
                  <a:lnTo>
                    <a:pt x="10706100" y="4631690"/>
                  </a:lnTo>
                  <a:lnTo>
                    <a:pt x="8354060" y="4024630"/>
                  </a:lnTo>
                  <a:lnTo>
                    <a:pt x="7712710" y="3928110"/>
                  </a:lnTo>
                  <a:lnTo>
                    <a:pt x="7430770" y="3920490"/>
                  </a:lnTo>
                  <a:lnTo>
                    <a:pt x="7029450" y="3990340"/>
                  </a:lnTo>
                  <a:lnTo>
                    <a:pt x="6893560" y="3958590"/>
                  </a:lnTo>
                  <a:lnTo>
                    <a:pt x="6723380" y="4144010"/>
                  </a:lnTo>
                  <a:lnTo>
                    <a:pt x="6663690" y="4138930"/>
                  </a:lnTo>
                  <a:lnTo>
                    <a:pt x="6615430" y="4178300"/>
                  </a:lnTo>
                  <a:lnTo>
                    <a:pt x="6060440" y="4319270"/>
                  </a:lnTo>
                  <a:lnTo>
                    <a:pt x="5891530" y="4413250"/>
                  </a:lnTo>
                  <a:lnTo>
                    <a:pt x="5562600" y="4471670"/>
                  </a:lnTo>
                  <a:lnTo>
                    <a:pt x="5500370" y="4533900"/>
                  </a:lnTo>
                  <a:lnTo>
                    <a:pt x="5226050" y="4518660"/>
                  </a:lnTo>
                  <a:lnTo>
                    <a:pt x="4831080" y="4631690"/>
                  </a:lnTo>
                  <a:lnTo>
                    <a:pt x="4494530" y="4771390"/>
                  </a:lnTo>
                  <a:lnTo>
                    <a:pt x="4112260" y="4906010"/>
                  </a:lnTo>
                  <a:lnTo>
                    <a:pt x="3788410" y="4993640"/>
                  </a:lnTo>
                  <a:lnTo>
                    <a:pt x="3375660" y="5184140"/>
                  </a:lnTo>
                  <a:lnTo>
                    <a:pt x="3220720" y="5120640"/>
                  </a:lnTo>
                  <a:lnTo>
                    <a:pt x="2202180" y="4268470"/>
                  </a:lnTo>
                  <a:lnTo>
                    <a:pt x="1520190" y="4114800"/>
                  </a:lnTo>
                  <a:lnTo>
                    <a:pt x="1164590" y="3907790"/>
                  </a:lnTo>
                  <a:lnTo>
                    <a:pt x="0" y="4693920"/>
                  </a:lnTo>
                  <a:close/>
                </a:path>
              </a:pathLst>
            </a:custGeom>
            <a:blipFill>
              <a:blip r:embed="rId3"/>
              <a:stretch>
                <a:fillRect l="0" t="-23222" r="0" b="-23222"/>
              </a:stretch>
            </a:blipFill>
          </p:spPr>
        </p:sp>
        <p:sp>
          <p:nvSpPr>
            <p:cNvPr name="Freeform 5" id="5"/>
            <p:cNvSpPr/>
            <p:nvPr/>
          </p:nvSpPr>
          <p:spPr>
            <a:xfrm flipH="false" flipV="false" rot="0">
              <a:off x="364490" y="3865880"/>
              <a:ext cx="10337800" cy="1433830"/>
            </a:xfrm>
            <a:custGeom>
              <a:avLst/>
              <a:gdLst/>
              <a:ahLst/>
              <a:cxnLst/>
              <a:rect r="r" b="b" t="t" l="l"/>
              <a:pathLst>
                <a:path h="1433830" w="10337800">
                  <a:moveTo>
                    <a:pt x="0" y="0"/>
                  </a:moveTo>
                  <a:lnTo>
                    <a:pt x="10337800" y="0"/>
                  </a:lnTo>
                  <a:lnTo>
                    <a:pt x="10337800" y="1433830"/>
                  </a:lnTo>
                  <a:lnTo>
                    <a:pt x="0" y="1433830"/>
                  </a:lnTo>
                  <a:close/>
                </a:path>
              </a:pathLst>
            </a:custGeom>
            <a:blipFill>
              <a:blip r:embed="rId4"/>
              <a:stretch>
                <a:fillRect l="-2380" t="-259047" r="-729" b="-5843"/>
              </a:stretch>
            </a:blipFill>
          </p:spPr>
        </p:sp>
        <p:sp>
          <p:nvSpPr>
            <p:cNvPr name="Freeform 6" id="6"/>
            <p:cNvSpPr/>
            <p:nvPr/>
          </p:nvSpPr>
          <p:spPr>
            <a:xfrm flipH="false" flipV="false" rot="0">
              <a:off x="0" y="0"/>
              <a:ext cx="10744200" cy="1084580"/>
            </a:xfrm>
            <a:custGeom>
              <a:avLst/>
              <a:gdLst/>
              <a:ahLst/>
              <a:cxnLst/>
              <a:rect r="r" b="b" t="t" l="l"/>
              <a:pathLst>
                <a:path h="1084580" w="10744200">
                  <a:moveTo>
                    <a:pt x="0" y="0"/>
                  </a:moveTo>
                  <a:lnTo>
                    <a:pt x="10744200" y="0"/>
                  </a:lnTo>
                  <a:lnTo>
                    <a:pt x="10744200" y="1084580"/>
                  </a:lnTo>
                  <a:lnTo>
                    <a:pt x="0" y="1084580"/>
                  </a:lnTo>
                  <a:close/>
                </a:path>
              </a:pathLst>
            </a:custGeom>
            <a:blipFill>
              <a:blip r:embed="rId4"/>
              <a:stretch>
                <a:fillRect l="0" t="-5378" r="0" b="-380856"/>
              </a:stretch>
            </a:blipFill>
          </p:spPr>
        </p:sp>
      </p:grpSp>
      <p:grpSp>
        <p:nvGrpSpPr>
          <p:cNvPr name="Group 7" id="7"/>
          <p:cNvGrpSpPr>
            <a:grpSpLocks noChangeAspect="true"/>
          </p:cNvGrpSpPr>
          <p:nvPr/>
        </p:nvGrpSpPr>
        <p:grpSpPr>
          <a:xfrm rot="-10800000">
            <a:off x="-349975" y="-7551646"/>
            <a:ext cx="19567790" cy="9652055"/>
            <a:chOff x="0" y="0"/>
            <a:chExt cx="10744200" cy="5299710"/>
          </a:xfrm>
        </p:grpSpPr>
        <p:sp>
          <p:nvSpPr>
            <p:cNvPr name="Freeform 8" id="8"/>
            <p:cNvSpPr/>
            <p:nvPr/>
          </p:nvSpPr>
          <p:spPr>
            <a:xfrm flipH="false" flipV="false" rot="0">
              <a:off x="0" y="64770"/>
              <a:ext cx="10741660" cy="5184140"/>
            </a:xfrm>
            <a:custGeom>
              <a:avLst/>
              <a:gdLst/>
              <a:ahLst/>
              <a:cxnLst/>
              <a:rect r="r" b="b" t="t" l="l"/>
              <a:pathLst>
                <a:path h="5184140" w="10741660">
                  <a:moveTo>
                    <a:pt x="0" y="811530"/>
                  </a:moveTo>
                  <a:lnTo>
                    <a:pt x="35560" y="789940"/>
                  </a:lnTo>
                  <a:lnTo>
                    <a:pt x="637540" y="782320"/>
                  </a:lnTo>
                  <a:lnTo>
                    <a:pt x="1164590" y="579120"/>
                  </a:lnTo>
                  <a:lnTo>
                    <a:pt x="2383790" y="867410"/>
                  </a:lnTo>
                  <a:lnTo>
                    <a:pt x="3634740" y="336550"/>
                  </a:lnTo>
                  <a:lnTo>
                    <a:pt x="4640580" y="543560"/>
                  </a:lnTo>
                  <a:lnTo>
                    <a:pt x="5723890" y="302260"/>
                  </a:lnTo>
                  <a:lnTo>
                    <a:pt x="6339840" y="212090"/>
                  </a:lnTo>
                  <a:lnTo>
                    <a:pt x="6723380" y="317500"/>
                  </a:lnTo>
                  <a:lnTo>
                    <a:pt x="7087870" y="276860"/>
                  </a:lnTo>
                  <a:lnTo>
                    <a:pt x="7548880" y="0"/>
                  </a:lnTo>
                  <a:lnTo>
                    <a:pt x="7730490" y="170180"/>
                  </a:lnTo>
                  <a:lnTo>
                    <a:pt x="8448040" y="322580"/>
                  </a:lnTo>
                  <a:lnTo>
                    <a:pt x="9061450" y="283210"/>
                  </a:lnTo>
                  <a:lnTo>
                    <a:pt x="10337800" y="624840"/>
                  </a:lnTo>
                  <a:lnTo>
                    <a:pt x="10741660" y="613410"/>
                  </a:lnTo>
                  <a:lnTo>
                    <a:pt x="10706100" y="4631690"/>
                  </a:lnTo>
                  <a:lnTo>
                    <a:pt x="8354060" y="4024630"/>
                  </a:lnTo>
                  <a:lnTo>
                    <a:pt x="7712710" y="3928110"/>
                  </a:lnTo>
                  <a:lnTo>
                    <a:pt x="7430770" y="3920490"/>
                  </a:lnTo>
                  <a:lnTo>
                    <a:pt x="7029450" y="3990340"/>
                  </a:lnTo>
                  <a:lnTo>
                    <a:pt x="6893560" y="3958590"/>
                  </a:lnTo>
                  <a:lnTo>
                    <a:pt x="6723380" y="4144010"/>
                  </a:lnTo>
                  <a:lnTo>
                    <a:pt x="6663690" y="4138930"/>
                  </a:lnTo>
                  <a:lnTo>
                    <a:pt x="6615430" y="4178300"/>
                  </a:lnTo>
                  <a:lnTo>
                    <a:pt x="6060440" y="4319270"/>
                  </a:lnTo>
                  <a:lnTo>
                    <a:pt x="5891530" y="4413250"/>
                  </a:lnTo>
                  <a:lnTo>
                    <a:pt x="5562600" y="4471670"/>
                  </a:lnTo>
                  <a:lnTo>
                    <a:pt x="5500370" y="4533900"/>
                  </a:lnTo>
                  <a:lnTo>
                    <a:pt x="5226050" y="4518660"/>
                  </a:lnTo>
                  <a:lnTo>
                    <a:pt x="4831080" y="4631690"/>
                  </a:lnTo>
                  <a:lnTo>
                    <a:pt x="4494530" y="4771390"/>
                  </a:lnTo>
                  <a:lnTo>
                    <a:pt x="4112260" y="4906010"/>
                  </a:lnTo>
                  <a:lnTo>
                    <a:pt x="3788410" y="4993640"/>
                  </a:lnTo>
                  <a:lnTo>
                    <a:pt x="3375660" y="5184140"/>
                  </a:lnTo>
                  <a:lnTo>
                    <a:pt x="3220720" y="5120640"/>
                  </a:lnTo>
                  <a:lnTo>
                    <a:pt x="2202180" y="4268470"/>
                  </a:lnTo>
                  <a:lnTo>
                    <a:pt x="1520190" y="4114800"/>
                  </a:lnTo>
                  <a:lnTo>
                    <a:pt x="1164590" y="3907790"/>
                  </a:lnTo>
                  <a:lnTo>
                    <a:pt x="0" y="4693920"/>
                  </a:lnTo>
                  <a:close/>
                </a:path>
              </a:pathLst>
            </a:custGeom>
            <a:blipFill>
              <a:blip r:embed="rId3"/>
              <a:stretch>
                <a:fillRect l="0" t="-23222" r="0" b="-23222"/>
              </a:stretch>
            </a:blipFill>
          </p:spPr>
        </p:sp>
        <p:sp>
          <p:nvSpPr>
            <p:cNvPr name="Freeform 9" id="9"/>
            <p:cNvSpPr/>
            <p:nvPr/>
          </p:nvSpPr>
          <p:spPr>
            <a:xfrm flipH="false" flipV="false" rot="0">
              <a:off x="364490" y="3865880"/>
              <a:ext cx="10337800" cy="1433830"/>
            </a:xfrm>
            <a:custGeom>
              <a:avLst/>
              <a:gdLst/>
              <a:ahLst/>
              <a:cxnLst/>
              <a:rect r="r" b="b" t="t" l="l"/>
              <a:pathLst>
                <a:path h="1433830" w="10337800">
                  <a:moveTo>
                    <a:pt x="0" y="0"/>
                  </a:moveTo>
                  <a:lnTo>
                    <a:pt x="10337800" y="0"/>
                  </a:lnTo>
                  <a:lnTo>
                    <a:pt x="10337800" y="1433830"/>
                  </a:lnTo>
                  <a:lnTo>
                    <a:pt x="0" y="1433830"/>
                  </a:lnTo>
                  <a:close/>
                </a:path>
              </a:pathLst>
            </a:custGeom>
            <a:blipFill>
              <a:blip r:embed="rId4"/>
              <a:stretch>
                <a:fillRect l="-2380" t="-259047" r="-729" b="-5843"/>
              </a:stretch>
            </a:blipFill>
          </p:spPr>
        </p:sp>
        <p:sp>
          <p:nvSpPr>
            <p:cNvPr name="Freeform 10" id="10"/>
            <p:cNvSpPr/>
            <p:nvPr/>
          </p:nvSpPr>
          <p:spPr>
            <a:xfrm flipH="false" flipV="false" rot="0">
              <a:off x="0" y="0"/>
              <a:ext cx="10744200" cy="1084580"/>
            </a:xfrm>
            <a:custGeom>
              <a:avLst/>
              <a:gdLst/>
              <a:ahLst/>
              <a:cxnLst/>
              <a:rect r="r" b="b" t="t" l="l"/>
              <a:pathLst>
                <a:path h="1084580" w="10744200">
                  <a:moveTo>
                    <a:pt x="0" y="0"/>
                  </a:moveTo>
                  <a:lnTo>
                    <a:pt x="10744200" y="0"/>
                  </a:lnTo>
                  <a:lnTo>
                    <a:pt x="10744200" y="1084580"/>
                  </a:lnTo>
                  <a:lnTo>
                    <a:pt x="0" y="1084580"/>
                  </a:lnTo>
                  <a:close/>
                </a:path>
              </a:pathLst>
            </a:custGeom>
            <a:blipFill>
              <a:blip r:embed="rId4"/>
              <a:stretch>
                <a:fillRect l="0" t="-5378" r="0" b="-380856"/>
              </a:stretch>
            </a:blipFill>
          </p:spPr>
        </p:sp>
      </p:grpSp>
      <p:sp>
        <p:nvSpPr>
          <p:cNvPr name="Freeform 11" id="11"/>
          <p:cNvSpPr/>
          <p:nvPr/>
        </p:nvSpPr>
        <p:spPr>
          <a:xfrm flipH="false" flipV="false" rot="0">
            <a:off x="-168763" y="3426915"/>
            <a:ext cx="18456763" cy="4880714"/>
          </a:xfrm>
          <a:custGeom>
            <a:avLst/>
            <a:gdLst/>
            <a:ahLst/>
            <a:cxnLst/>
            <a:rect r="r" b="b" t="t" l="l"/>
            <a:pathLst>
              <a:path h="4880714" w="18456763">
                <a:moveTo>
                  <a:pt x="0" y="0"/>
                </a:moveTo>
                <a:lnTo>
                  <a:pt x="18456763" y="0"/>
                </a:lnTo>
                <a:lnTo>
                  <a:pt x="18456763" y="4880714"/>
                </a:lnTo>
                <a:lnTo>
                  <a:pt x="0" y="4880714"/>
                </a:lnTo>
                <a:lnTo>
                  <a:pt x="0" y="0"/>
                </a:lnTo>
                <a:close/>
              </a:path>
            </a:pathLst>
          </a:custGeom>
          <a:blipFill>
            <a:blip r:embed="rId5"/>
            <a:stretch>
              <a:fillRect l="0" t="0" r="0" b="0"/>
            </a:stretch>
          </a:blipFill>
        </p:spPr>
      </p:sp>
      <p:sp>
        <p:nvSpPr>
          <p:cNvPr name="TextBox 12" id="12"/>
          <p:cNvSpPr txBox="true"/>
          <p:nvPr/>
        </p:nvSpPr>
        <p:spPr>
          <a:xfrm rot="0">
            <a:off x="4312889" y="1909909"/>
            <a:ext cx="8962272" cy="1290356"/>
          </a:xfrm>
          <a:prstGeom prst="rect">
            <a:avLst/>
          </a:prstGeom>
        </p:spPr>
        <p:txBody>
          <a:bodyPr anchor="t" rtlCol="false" tIns="0" lIns="0" bIns="0" rIns="0">
            <a:spAutoFit/>
          </a:bodyPr>
          <a:lstStyle/>
          <a:p>
            <a:pPr algn="ctr">
              <a:lnSpc>
                <a:spcPts val="10147"/>
              </a:lnSpc>
            </a:pPr>
            <a:r>
              <a:rPr lang="en-US" sz="7248">
                <a:solidFill>
                  <a:srgbClr val="080808"/>
                </a:solidFill>
                <a:latin typeface="Sports World"/>
                <a:ea typeface="Sports World"/>
                <a:cs typeface="Sports World"/>
                <a:sym typeface="Sports World"/>
              </a:rPr>
              <a:t>MOCK-UP 2</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5444" t="0" r="-15444" b="0"/>
            </a:stretch>
          </a:blipFill>
        </p:spPr>
      </p:sp>
      <p:grpSp>
        <p:nvGrpSpPr>
          <p:cNvPr name="Group 3" id="3"/>
          <p:cNvGrpSpPr>
            <a:grpSpLocks noChangeAspect="true"/>
          </p:cNvGrpSpPr>
          <p:nvPr/>
        </p:nvGrpSpPr>
        <p:grpSpPr>
          <a:xfrm rot="0">
            <a:off x="-877216" y="7924641"/>
            <a:ext cx="19567790" cy="9652055"/>
            <a:chOff x="0" y="0"/>
            <a:chExt cx="10744200" cy="5299710"/>
          </a:xfrm>
        </p:grpSpPr>
        <p:sp>
          <p:nvSpPr>
            <p:cNvPr name="Freeform 4" id="4"/>
            <p:cNvSpPr/>
            <p:nvPr/>
          </p:nvSpPr>
          <p:spPr>
            <a:xfrm flipH="false" flipV="false" rot="0">
              <a:off x="0" y="64770"/>
              <a:ext cx="10741660" cy="5184140"/>
            </a:xfrm>
            <a:custGeom>
              <a:avLst/>
              <a:gdLst/>
              <a:ahLst/>
              <a:cxnLst/>
              <a:rect r="r" b="b" t="t" l="l"/>
              <a:pathLst>
                <a:path h="5184140" w="10741660">
                  <a:moveTo>
                    <a:pt x="0" y="811530"/>
                  </a:moveTo>
                  <a:lnTo>
                    <a:pt x="35560" y="789940"/>
                  </a:lnTo>
                  <a:lnTo>
                    <a:pt x="637540" y="782320"/>
                  </a:lnTo>
                  <a:lnTo>
                    <a:pt x="1164590" y="579120"/>
                  </a:lnTo>
                  <a:lnTo>
                    <a:pt x="2383790" y="867410"/>
                  </a:lnTo>
                  <a:lnTo>
                    <a:pt x="3634740" y="336550"/>
                  </a:lnTo>
                  <a:lnTo>
                    <a:pt x="4640580" y="543560"/>
                  </a:lnTo>
                  <a:lnTo>
                    <a:pt x="5723890" y="302260"/>
                  </a:lnTo>
                  <a:lnTo>
                    <a:pt x="6339840" y="212090"/>
                  </a:lnTo>
                  <a:lnTo>
                    <a:pt x="6723380" y="317500"/>
                  </a:lnTo>
                  <a:lnTo>
                    <a:pt x="7087870" y="276860"/>
                  </a:lnTo>
                  <a:lnTo>
                    <a:pt x="7548880" y="0"/>
                  </a:lnTo>
                  <a:lnTo>
                    <a:pt x="7730490" y="170180"/>
                  </a:lnTo>
                  <a:lnTo>
                    <a:pt x="8448040" y="322580"/>
                  </a:lnTo>
                  <a:lnTo>
                    <a:pt x="9061450" y="283210"/>
                  </a:lnTo>
                  <a:lnTo>
                    <a:pt x="10337800" y="624840"/>
                  </a:lnTo>
                  <a:lnTo>
                    <a:pt x="10741660" y="613410"/>
                  </a:lnTo>
                  <a:lnTo>
                    <a:pt x="10706100" y="4631690"/>
                  </a:lnTo>
                  <a:lnTo>
                    <a:pt x="8354060" y="4024630"/>
                  </a:lnTo>
                  <a:lnTo>
                    <a:pt x="7712710" y="3928110"/>
                  </a:lnTo>
                  <a:lnTo>
                    <a:pt x="7430770" y="3920490"/>
                  </a:lnTo>
                  <a:lnTo>
                    <a:pt x="7029450" y="3990340"/>
                  </a:lnTo>
                  <a:lnTo>
                    <a:pt x="6893560" y="3958590"/>
                  </a:lnTo>
                  <a:lnTo>
                    <a:pt x="6723380" y="4144010"/>
                  </a:lnTo>
                  <a:lnTo>
                    <a:pt x="6663690" y="4138930"/>
                  </a:lnTo>
                  <a:lnTo>
                    <a:pt x="6615430" y="4178300"/>
                  </a:lnTo>
                  <a:lnTo>
                    <a:pt x="6060440" y="4319270"/>
                  </a:lnTo>
                  <a:lnTo>
                    <a:pt x="5891530" y="4413250"/>
                  </a:lnTo>
                  <a:lnTo>
                    <a:pt x="5562600" y="4471670"/>
                  </a:lnTo>
                  <a:lnTo>
                    <a:pt x="5500370" y="4533900"/>
                  </a:lnTo>
                  <a:lnTo>
                    <a:pt x="5226050" y="4518660"/>
                  </a:lnTo>
                  <a:lnTo>
                    <a:pt x="4831080" y="4631690"/>
                  </a:lnTo>
                  <a:lnTo>
                    <a:pt x="4494530" y="4771390"/>
                  </a:lnTo>
                  <a:lnTo>
                    <a:pt x="4112260" y="4906010"/>
                  </a:lnTo>
                  <a:lnTo>
                    <a:pt x="3788410" y="4993640"/>
                  </a:lnTo>
                  <a:lnTo>
                    <a:pt x="3375660" y="5184140"/>
                  </a:lnTo>
                  <a:lnTo>
                    <a:pt x="3220720" y="5120640"/>
                  </a:lnTo>
                  <a:lnTo>
                    <a:pt x="2202180" y="4268470"/>
                  </a:lnTo>
                  <a:lnTo>
                    <a:pt x="1520190" y="4114800"/>
                  </a:lnTo>
                  <a:lnTo>
                    <a:pt x="1164590" y="3907790"/>
                  </a:lnTo>
                  <a:lnTo>
                    <a:pt x="0" y="4693920"/>
                  </a:lnTo>
                  <a:close/>
                </a:path>
              </a:pathLst>
            </a:custGeom>
            <a:blipFill>
              <a:blip r:embed="rId3"/>
              <a:stretch>
                <a:fillRect l="0" t="-23222" r="0" b="-23222"/>
              </a:stretch>
            </a:blipFill>
          </p:spPr>
        </p:sp>
        <p:sp>
          <p:nvSpPr>
            <p:cNvPr name="Freeform 5" id="5"/>
            <p:cNvSpPr/>
            <p:nvPr/>
          </p:nvSpPr>
          <p:spPr>
            <a:xfrm flipH="false" flipV="false" rot="0">
              <a:off x="364490" y="3865880"/>
              <a:ext cx="10337800" cy="1433830"/>
            </a:xfrm>
            <a:custGeom>
              <a:avLst/>
              <a:gdLst/>
              <a:ahLst/>
              <a:cxnLst/>
              <a:rect r="r" b="b" t="t" l="l"/>
              <a:pathLst>
                <a:path h="1433830" w="10337800">
                  <a:moveTo>
                    <a:pt x="0" y="0"/>
                  </a:moveTo>
                  <a:lnTo>
                    <a:pt x="10337800" y="0"/>
                  </a:lnTo>
                  <a:lnTo>
                    <a:pt x="10337800" y="1433830"/>
                  </a:lnTo>
                  <a:lnTo>
                    <a:pt x="0" y="1433830"/>
                  </a:lnTo>
                  <a:close/>
                </a:path>
              </a:pathLst>
            </a:custGeom>
            <a:blipFill>
              <a:blip r:embed="rId4"/>
              <a:stretch>
                <a:fillRect l="-2380" t="-259047" r="-729" b="-5843"/>
              </a:stretch>
            </a:blipFill>
          </p:spPr>
        </p:sp>
        <p:sp>
          <p:nvSpPr>
            <p:cNvPr name="Freeform 6" id="6"/>
            <p:cNvSpPr/>
            <p:nvPr/>
          </p:nvSpPr>
          <p:spPr>
            <a:xfrm flipH="false" flipV="false" rot="0">
              <a:off x="0" y="0"/>
              <a:ext cx="10744200" cy="1084580"/>
            </a:xfrm>
            <a:custGeom>
              <a:avLst/>
              <a:gdLst/>
              <a:ahLst/>
              <a:cxnLst/>
              <a:rect r="r" b="b" t="t" l="l"/>
              <a:pathLst>
                <a:path h="1084580" w="10744200">
                  <a:moveTo>
                    <a:pt x="0" y="0"/>
                  </a:moveTo>
                  <a:lnTo>
                    <a:pt x="10744200" y="0"/>
                  </a:lnTo>
                  <a:lnTo>
                    <a:pt x="10744200" y="1084580"/>
                  </a:lnTo>
                  <a:lnTo>
                    <a:pt x="0" y="1084580"/>
                  </a:lnTo>
                  <a:close/>
                </a:path>
              </a:pathLst>
            </a:custGeom>
            <a:blipFill>
              <a:blip r:embed="rId4"/>
              <a:stretch>
                <a:fillRect l="0" t="-5378" r="0" b="-380856"/>
              </a:stretch>
            </a:blipFill>
          </p:spPr>
        </p:sp>
      </p:grpSp>
      <p:grpSp>
        <p:nvGrpSpPr>
          <p:cNvPr name="Group 7" id="7"/>
          <p:cNvGrpSpPr>
            <a:grpSpLocks noChangeAspect="true"/>
          </p:cNvGrpSpPr>
          <p:nvPr/>
        </p:nvGrpSpPr>
        <p:grpSpPr>
          <a:xfrm rot="-10800000">
            <a:off x="-349975" y="-7551646"/>
            <a:ext cx="19567790" cy="9652055"/>
            <a:chOff x="0" y="0"/>
            <a:chExt cx="10744200" cy="5299710"/>
          </a:xfrm>
        </p:grpSpPr>
        <p:sp>
          <p:nvSpPr>
            <p:cNvPr name="Freeform 8" id="8"/>
            <p:cNvSpPr/>
            <p:nvPr/>
          </p:nvSpPr>
          <p:spPr>
            <a:xfrm flipH="false" flipV="false" rot="0">
              <a:off x="0" y="64770"/>
              <a:ext cx="10741660" cy="5184140"/>
            </a:xfrm>
            <a:custGeom>
              <a:avLst/>
              <a:gdLst/>
              <a:ahLst/>
              <a:cxnLst/>
              <a:rect r="r" b="b" t="t" l="l"/>
              <a:pathLst>
                <a:path h="5184140" w="10741660">
                  <a:moveTo>
                    <a:pt x="0" y="811530"/>
                  </a:moveTo>
                  <a:lnTo>
                    <a:pt x="35560" y="789940"/>
                  </a:lnTo>
                  <a:lnTo>
                    <a:pt x="637540" y="782320"/>
                  </a:lnTo>
                  <a:lnTo>
                    <a:pt x="1164590" y="579120"/>
                  </a:lnTo>
                  <a:lnTo>
                    <a:pt x="2383790" y="867410"/>
                  </a:lnTo>
                  <a:lnTo>
                    <a:pt x="3634740" y="336550"/>
                  </a:lnTo>
                  <a:lnTo>
                    <a:pt x="4640580" y="543560"/>
                  </a:lnTo>
                  <a:lnTo>
                    <a:pt x="5723890" y="302260"/>
                  </a:lnTo>
                  <a:lnTo>
                    <a:pt x="6339840" y="212090"/>
                  </a:lnTo>
                  <a:lnTo>
                    <a:pt x="6723380" y="317500"/>
                  </a:lnTo>
                  <a:lnTo>
                    <a:pt x="7087870" y="276860"/>
                  </a:lnTo>
                  <a:lnTo>
                    <a:pt x="7548880" y="0"/>
                  </a:lnTo>
                  <a:lnTo>
                    <a:pt x="7730490" y="170180"/>
                  </a:lnTo>
                  <a:lnTo>
                    <a:pt x="8448040" y="322580"/>
                  </a:lnTo>
                  <a:lnTo>
                    <a:pt x="9061450" y="283210"/>
                  </a:lnTo>
                  <a:lnTo>
                    <a:pt x="10337800" y="624840"/>
                  </a:lnTo>
                  <a:lnTo>
                    <a:pt x="10741660" y="613410"/>
                  </a:lnTo>
                  <a:lnTo>
                    <a:pt x="10706100" y="4631690"/>
                  </a:lnTo>
                  <a:lnTo>
                    <a:pt x="8354060" y="4024630"/>
                  </a:lnTo>
                  <a:lnTo>
                    <a:pt x="7712710" y="3928110"/>
                  </a:lnTo>
                  <a:lnTo>
                    <a:pt x="7430770" y="3920490"/>
                  </a:lnTo>
                  <a:lnTo>
                    <a:pt x="7029450" y="3990340"/>
                  </a:lnTo>
                  <a:lnTo>
                    <a:pt x="6893560" y="3958590"/>
                  </a:lnTo>
                  <a:lnTo>
                    <a:pt x="6723380" y="4144010"/>
                  </a:lnTo>
                  <a:lnTo>
                    <a:pt x="6663690" y="4138930"/>
                  </a:lnTo>
                  <a:lnTo>
                    <a:pt x="6615430" y="4178300"/>
                  </a:lnTo>
                  <a:lnTo>
                    <a:pt x="6060440" y="4319270"/>
                  </a:lnTo>
                  <a:lnTo>
                    <a:pt x="5891530" y="4413250"/>
                  </a:lnTo>
                  <a:lnTo>
                    <a:pt x="5562600" y="4471670"/>
                  </a:lnTo>
                  <a:lnTo>
                    <a:pt x="5500370" y="4533900"/>
                  </a:lnTo>
                  <a:lnTo>
                    <a:pt x="5226050" y="4518660"/>
                  </a:lnTo>
                  <a:lnTo>
                    <a:pt x="4831080" y="4631690"/>
                  </a:lnTo>
                  <a:lnTo>
                    <a:pt x="4494530" y="4771390"/>
                  </a:lnTo>
                  <a:lnTo>
                    <a:pt x="4112260" y="4906010"/>
                  </a:lnTo>
                  <a:lnTo>
                    <a:pt x="3788410" y="4993640"/>
                  </a:lnTo>
                  <a:lnTo>
                    <a:pt x="3375660" y="5184140"/>
                  </a:lnTo>
                  <a:lnTo>
                    <a:pt x="3220720" y="5120640"/>
                  </a:lnTo>
                  <a:lnTo>
                    <a:pt x="2202180" y="4268470"/>
                  </a:lnTo>
                  <a:lnTo>
                    <a:pt x="1520190" y="4114800"/>
                  </a:lnTo>
                  <a:lnTo>
                    <a:pt x="1164590" y="3907790"/>
                  </a:lnTo>
                  <a:lnTo>
                    <a:pt x="0" y="4693920"/>
                  </a:lnTo>
                  <a:close/>
                </a:path>
              </a:pathLst>
            </a:custGeom>
            <a:blipFill>
              <a:blip r:embed="rId3"/>
              <a:stretch>
                <a:fillRect l="0" t="-23222" r="0" b="-23222"/>
              </a:stretch>
            </a:blipFill>
          </p:spPr>
        </p:sp>
        <p:sp>
          <p:nvSpPr>
            <p:cNvPr name="Freeform 9" id="9"/>
            <p:cNvSpPr/>
            <p:nvPr/>
          </p:nvSpPr>
          <p:spPr>
            <a:xfrm flipH="false" flipV="false" rot="0">
              <a:off x="364490" y="3865880"/>
              <a:ext cx="10337800" cy="1433830"/>
            </a:xfrm>
            <a:custGeom>
              <a:avLst/>
              <a:gdLst/>
              <a:ahLst/>
              <a:cxnLst/>
              <a:rect r="r" b="b" t="t" l="l"/>
              <a:pathLst>
                <a:path h="1433830" w="10337800">
                  <a:moveTo>
                    <a:pt x="0" y="0"/>
                  </a:moveTo>
                  <a:lnTo>
                    <a:pt x="10337800" y="0"/>
                  </a:lnTo>
                  <a:lnTo>
                    <a:pt x="10337800" y="1433830"/>
                  </a:lnTo>
                  <a:lnTo>
                    <a:pt x="0" y="1433830"/>
                  </a:lnTo>
                  <a:close/>
                </a:path>
              </a:pathLst>
            </a:custGeom>
            <a:blipFill>
              <a:blip r:embed="rId4"/>
              <a:stretch>
                <a:fillRect l="-2380" t="-259047" r="-729" b="-5843"/>
              </a:stretch>
            </a:blipFill>
          </p:spPr>
        </p:sp>
        <p:sp>
          <p:nvSpPr>
            <p:cNvPr name="Freeform 10" id="10"/>
            <p:cNvSpPr/>
            <p:nvPr/>
          </p:nvSpPr>
          <p:spPr>
            <a:xfrm flipH="false" flipV="false" rot="0">
              <a:off x="0" y="0"/>
              <a:ext cx="10744200" cy="1084580"/>
            </a:xfrm>
            <a:custGeom>
              <a:avLst/>
              <a:gdLst/>
              <a:ahLst/>
              <a:cxnLst/>
              <a:rect r="r" b="b" t="t" l="l"/>
              <a:pathLst>
                <a:path h="1084580" w="10744200">
                  <a:moveTo>
                    <a:pt x="0" y="0"/>
                  </a:moveTo>
                  <a:lnTo>
                    <a:pt x="10744200" y="0"/>
                  </a:lnTo>
                  <a:lnTo>
                    <a:pt x="10744200" y="1084580"/>
                  </a:lnTo>
                  <a:lnTo>
                    <a:pt x="0" y="1084580"/>
                  </a:lnTo>
                  <a:close/>
                </a:path>
              </a:pathLst>
            </a:custGeom>
            <a:blipFill>
              <a:blip r:embed="rId4"/>
              <a:stretch>
                <a:fillRect l="0" t="-5378" r="0" b="-380856"/>
              </a:stretch>
            </a:blipFill>
          </p:spPr>
        </p:sp>
      </p:grpSp>
      <p:sp>
        <p:nvSpPr>
          <p:cNvPr name="Freeform 11" id="11"/>
          <p:cNvSpPr/>
          <p:nvPr/>
        </p:nvSpPr>
        <p:spPr>
          <a:xfrm flipH="false" flipV="false" rot="0">
            <a:off x="0" y="3207301"/>
            <a:ext cx="18288000" cy="4717341"/>
          </a:xfrm>
          <a:custGeom>
            <a:avLst/>
            <a:gdLst/>
            <a:ahLst/>
            <a:cxnLst/>
            <a:rect r="r" b="b" t="t" l="l"/>
            <a:pathLst>
              <a:path h="4717341" w="18288000">
                <a:moveTo>
                  <a:pt x="0" y="0"/>
                </a:moveTo>
                <a:lnTo>
                  <a:pt x="18288000" y="0"/>
                </a:lnTo>
                <a:lnTo>
                  <a:pt x="18288000" y="4717340"/>
                </a:lnTo>
                <a:lnTo>
                  <a:pt x="0" y="4717340"/>
                </a:lnTo>
                <a:lnTo>
                  <a:pt x="0" y="0"/>
                </a:lnTo>
                <a:close/>
              </a:path>
            </a:pathLst>
          </a:custGeom>
          <a:blipFill>
            <a:blip r:embed="rId5"/>
            <a:stretch>
              <a:fillRect l="0" t="0" r="0" b="0"/>
            </a:stretch>
          </a:blipFill>
        </p:spPr>
      </p:sp>
      <p:sp>
        <p:nvSpPr>
          <p:cNvPr name="TextBox 12" id="12"/>
          <p:cNvSpPr txBox="true"/>
          <p:nvPr/>
        </p:nvSpPr>
        <p:spPr>
          <a:xfrm rot="0">
            <a:off x="4312889" y="1909909"/>
            <a:ext cx="8962272" cy="1290356"/>
          </a:xfrm>
          <a:prstGeom prst="rect">
            <a:avLst/>
          </a:prstGeom>
        </p:spPr>
        <p:txBody>
          <a:bodyPr anchor="t" rtlCol="false" tIns="0" lIns="0" bIns="0" rIns="0">
            <a:spAutoFit/>
          </a:bodyPr>
          <a:lstStyle/>
          <a:p>
            <a:pPr algn="ctr">
              <a:lnSpc>
                <a:spcPts val="10147"/>
              </a:lnSpc>
            </a:pPr>
            <a:r>
              <a:rPr lang="en-US" sz="7248">
                <a:solidFill>
                  <a:srgbClr val="080808"/>
                </a:solidFill>
                <a:latin typeface="Sports World"/>
                <a:ea typeface="Sports World"/>
                <a:cs typeface="Sports World"/>
                <a:sym typeface="Sports World"/>
              </a:rPr>
              <a:t>MOCK-UP 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5444" t="0" r="-15444" b="0"/>
            </a:stretch>
          </a:blipFill>
        </p:spPr>
      </p:sp>
      <p:sp>
        <p:nvSpPr>
          <p:cNvPr name="Freeform 3" id="3"/>
          <p:cNvSpPr/>
          <p:nvPr/>
        </p:nvSpPr>
        <p:spPr>
          <a:xfrm flipH="false" flipV="false" rot="0">
            <a:off x="4132432" y="3103597"/>
            <a:ext cx="1510747" cy="5366881"/>
          </a:xfrm>
          <a:custGeom>
            <a:avLst/>
            <a:gdLst/>
            <a:ahLst/>
            <a:cxnLst/>
            <a:rect r="r" b="b" t="t" l="l"/>
            <a:pathLst>
              <a:path h="5366881" w="1510747">
                <a:moveTo>
                  <a:pt x="0" y="0"/>
                </a:moveTo>
                <a:lnTo>
                  <a:pt x="1510748" y="0"/>
                </a:lnTo>
                <a:lnTo>
                  <a:pt x="1510748" y="5366881"/>
                </a:lnTo>
                <a:lnTo>
                  <a:pt x="0" y="5366881"/>
                </a:lnTo>
                <a:lnTo>
                  <a:pt x="0" y="0"/>
                </a:lnTo>
                <a:close/>
              </a:path>
            </a:pathLst>
          </a:custGeom>
          <a:blipFill>
            <a:blip r:embed="rId3">
              <a:extLst>
                <a:ext uri="{96DAC541-7B7A-43D3-8B79-37D633B846F1}">
                  <asvg:svgBlip xmlns:asvg="http://schemas.microsoft.com/office/drawing/2016/SVG/main" r:embed="rId4"/>
                </a:ext>
              </a:extLst>
            </a:blip>
            <a:stretch>
              <a:fillRect l="-429543" t="0" r="0" b="0"/>
            </a:stretch>
          </a:blipFill>
          <a:ln cap="sq">
            <a:noFill/>
            <a:prstDash val="solid"/>
            <a:miter/>
          </a:ln>
        </p:spPr>
      </p:sp>
      <p:sp>
        <p:nvSpPr>
          <p:cNvPr name="Freeform 4" id="4"/>
          <p:cNvSpPr/>
          <p:nvPr/>
        </p:nvSpPr>
        <p:spPr>
          <a:xfrm flipH="true" flipV="false" rot="0">
            <a:off x="489744" y="3103597"/>
            <a:ext cx="1510747" cy="5366881"/>
          </a:xfrm>
          <a:custGeom>
            <a:avLst/>
            <a:gdLst/>
            <a:ahLst/>
            <a:cxnLst/>
            <a:rect r="r" b="b" t="t" l="l"/>
            <a:pathLst>
              <a:path h="5366881" w="1510747">
                <a:moveTo>
                  <a:pt x="1510748" y="0"/>
                </a:moveTo>
                <a:lnTo>
                  <a:pt x="0" y="0"/>
                </a:lnTo>
                <a:lnTo>
                  <a:pt x="0" y="5366881"/>
                </a:lnTo>
                <a:lnTo>
                  <a:pt x="1510748" y="5366881"/>
                </a:lnTo>
                <a:lnTo>
                  <a:pt x="1510748" y="0"/>
                </a:lnTo>
                <a:close/>
              </a:path>
            </a:pathLst>
          </a:custGeom>
          <a:blipFill>
            <a:blip r:embed="rId3">
              <a:extLst>
                <a:ext uri="{96DAC541-7B7A-43D3-8B79-37D633B846F1}">
                  <asvg:svgBlip xmlns:asvg="http://schemas.microsoft.com/office/drawing/2016/SVG/main" r:embed="rId4"/>
                </a:ext>
              </a:extLst>
            </a:blip>
            <a:stretch>
              <a:fillRect l="-429543" t="0" r="0" b="0"/>
            </a:stretch>
          </a:blipFill>
          <a:ln cap="sq">
            <a:noFill/>
            <a:prstDash val="solid"/>
            <a:miter/>
          </a:ln>
        </p:spPr>
      </p:sp>
      <p:sp>
        <p:nvSpPr>
          <p:cNvPr name="TextBox 5" id="5"/>
          <p:cNvSpPr txBox="true"/>
          <p:nvPr/>
        </p:nvSpPr>
        <p:spPr>
          <a:xfrm rot="0">
            <a:off x="3389675" y="896421"/>
            <a:ext cx="11033255" cy="1107368"/>
          </a:xfrm>
          <a:prstGeom prst="rect">
            <a:avLst/>
          </a:prstGeom>
        </p:spPr>
        <p:txBody>
          <a:bodyPr anchor="t" rtlCol="false" tIns="0" lIns="0" bIns="0" rIns="0">
            <a:spAutoFit/>
          </a:bodyPr>
          <a:lstStyle/>
          <a:p>
            <a:pPr algn="ctr" marL="0" indent="0" lvl="0">
              <a:lnSpc>
                <a:spcPts val="8788"/>
              </a:lnSpc>
              <a:spcBef>
                <a:spcPct val="0"/>
              </a:spcBef>
            </a:pPr>
            <a:r>
              <a:rPr lang="en-US" sz="6277">
                <a:solidFill>
                  <a:srgbClr val="080808"/>
                </a:solidFill>
                <a:latin typeface="Sports World"/>
                <a:ea typeface="Sports World"/>
                <a:cs typeface="Sports World"/>
                <a:sym typeface="Sports World"/>
              </a:rPr>
              <a:t>KEY ACHIEVEMENTS</a:t>
            </a:r>
          </a:p>
        </p:txBody>
      </p:sp>
      <p:sp>
        <p:nvSpPr>
          <p:cNvPr name="TextBox 6" id="6"/>
          <p:cNvSpPr txBox="true"/>
          <p:nvPr/>
        </p:nvSpPr>
        <p:spPr>
          <a:xfrm rot="0">
            <a:off x="854762" y="4278376"/>
            <a:ext cx="4527703" cy="4277676"/>
          </a:xfrm>
          <a:prstGeom prst="rect">
            <a:avLst/>
          </a:prstGeom>
        </p:spPr>
        <p:txBody>
          <a:bodyPr anchor="t" rtlCol="false" tIns="0" lIns="0" bIns="0" rIns="0">
            <a:spAutoFit/>
          </a:bodyPr>
          <a:lstStyle/>
          <a:p>
            <a:pPr algn="ctr">
              <a:lnSpc>
                <a:spcPts val="3097"/>
              </a:lnSpc>
            </a:pPr>
            <a:r>
              <a:rPr lang="en-US" sz="2212" spc="106">
                <a:solidFill>
                  <a:srgbClr val="070605"/>
                </a:solidFill>
                <a:latin typeface="Saira"/>
                <a:ea typeface="Saira"/>
                <a:cs typeface="Saira"/>
                <a:sym typeface="Saira"/>
              </a:rPr>
              <a:t>Successfully created a soccer league management system with well-defined tables for teams, players, coaches, matches, seasons, stadiums, leagues, sponsors, positions, performance statistics, injuries, and contracts, ensuring a fully normalized and relationally consistent database.</a:t>
            </a:r>
          </a:p>
          <a:p>
            <a:pPr algn="ctr" marL="0" indent="0" lvl="0">
              <a:lnSpc>
                <a:spcPts val="3097"/>
              </a:lnSpc>
              <a:spcBef>
                <a:spcPct val="0"/>
              </a:spcBef>
            </a:pPr>
          </a:p>
        </p:txBody>
      </p:sp>
      <p:sp>
        <p:nvSpPr>
          <p:cNvPr name="TextBox 7" id="7"/>
          <p:cNvSpPr txBox="true"/>
          <p:nvPr/>
        </p:nvSpPr>
        <p:spPr>
          <a:xfrm rot="0">
            <a:off x="1042616" y="3388195"/>
            <a:ext cx="4001223" cy="798016"/>
          </a:xfrm>
          <a:prstGeom prst="rect">
            <a:avLst/>
          </a:prstGeom>
        </p:spPr>
        <p:txBody>
          <a:bodyPr anchor="t" rtlCol="false" tIns="0" lIns="0" bIns="0" rIns="0">
            <a:spAutoFit/>
          </a:bodyPr>
          <a:lstStyle/>
          <a:p>
            <a:pPr algn="ctr" marL="0" indent="0" lvl="0">
              <a:lnSpc>
                <a:spcPts val="3264"/>
              </a:lnSpc>
              <a:spcBef>
                <a:spcPct val="0"/>
              </a:spcBef>
            </a:pPr>
            <a:r>
              <a:rPr lang="en-US" sz="2332" spc="111">
                <a:solidFill>
                  <a:srgbClr val="070605"/>
                </a:solidFill>
                <a:latin typeface="Saira Bold"/>
                <a:ea typeface="Saira Bold"/>
                <a:cs typeface="Saira Bold"/>
                <a:sym typeface="Saira Bold"/>
              </a:rPr>
              <a:t>Comprehensive Database Implementation: </a:t>
            </a:r>
          </a:p>
        </p:txBody>
      </p:sp>
      <p:grpSp>
        <p:nvGrpSpPr>
          <p:cNvPr name="Group 8" id="8"/>
          <p:cNvGrpSpPr>
            <a:grpSpLocks noChangeAspect="true"/>
          </p:cNvGrpSpPr>
          <p:nvPr/>
        </p:nvGrpSpPr>
        <p:grpSpPr>
          <a:xfrm rot="4048599">
            <a:off x="12599515" y="-2036613"/>
            <a:ext cx="12510317" cy="6170869"/>
            <a:chOff x="0" y="0"/>
            <a:chExt cx="10744200" cy="5299710"/>
          </a:xfrm>
        </p:grpSpPr>
        <p:sp>
          <p:nvSpPr>
            <p:cNvPr name="Freeform 9" id="9"/>
            <p:cNvSpPr/>
            <p:nvPr/>
          </p:nvSpPr>
          <p:spPr>
            <a:xfrm flipH="false" flipV="false" rot="0">
              <a:off x="0" y="64770"/>
              <a:ext cx="10741660" cy="5184140"/>
            </a:xfrm>
            <a:custGeom>
              <a:avLst/>
              <a:gdLst/>
              <a:ahLst/>
              <a:cxnLst/>
              <a:rect r="r" b="b" t="t" l="l"/>
              <a:pathLst>
                <a:path h="5184140" w="10741660">
                  <a:moveTo>
                    <a:pt x="0" y="811530"/>
                  </a:moveTo>
                  <a:lnTo>
                    <a:pt x="35560" y="789940"/>
                  </a:lnTo>
                  <a:lnTo>
                    <a:pt x="637540" y="782320"/>
                  </a:lnTo>
                  <a:lnTo>
                    <a:pt x="1164590" y="579120"/>
                  </a:lnTo>
                  <a:lnTo>
                    <a:pt x="2383790" y="867410"/>
                  </a:lnTo>
                  <a:lnTo>
                    <a:pt x="3634740" y="336550"/>
                  </a:lnTo>
                  <a:lnTo>
                    <a:pt x="4640580" y="543560"/>
                  </a:lnTo>
                  <a:lnTo>
                    <a:pt x="5723890" y="302260"/>
                  </a:lnTo>
                  <a:lnTo>
                    <a:pt x="6339840" y="212090"/>
                  </a:lnTo>
                  <a:lnTo>
                    <a:pt x="6723380" y="317500"/>
                  </a:lnTo>
                  <a:lnTo>
                    <a:pt x="7087870" y="276860"/>
                  </a:lnTo>
                  <a:lnTo>
                    <a:pt x="7548880" y="0"/>
                  </a:lnTo>
                  <a:lnTo>
                    <a:pt x="7730490" y="170180"/>
                  </a:lnTo>
                  <a:lnTo>
                    <a:pt x="8448040" y="322580"/>
                  </a:lnTo>
                  <a:lnTo>
                    <a:pt x="9061450" y="283210"/>
                  </a:lnTo>
                  <a:lnTo>
                    <a:pt x="10337800" y="624840"/>
                  </a:lnTo>
                  <a:lnTo>
                    <a:pt x="10741660" y="613410"/>
                  </a:lnTo>
                  <a:lnTo>
                    <a:pt x="10706100" y="4631690"/>
                  </a:lnTo>
                  <a:lnTo>
                    <a:pt x="8354060" y="4024630"/>
                  </a:lnTo>
                  <a:lnTo>
                    <a:pt x="7712710" y="3928110"/>
                  </a:lnTo>
                  <a:lnTo>
                    <a:pt x="7430770" y="3920490"/>
                  </a:lnTo>
                  <a:lnTo>
                    <a:pt x="7029450" y="3990340"/>
                  </a:lnTo>
                  <a:lnTo>
                    <a:pt x="6893560" y="3958590"/>
                  </a:lnTo>
                  <a:lnTo>
                    <a:pt x="6723380" y="4144010"/>
                  </a:lnTo>
                  <a:lnTo>
                    <a:pt x="6663690" y="4138930"/>
                  </a:lnTo>
                  <a:lnTo>
                    <a:pt x="6615430" y="4178300"/>
                  </a:lnTo>
                  <a:lnTo>
                    <a:pt x="6060440" y="4319270"/>
                  </a:lnTo>
                  <a:lnTo>
                    <a:pt x="5891530" y="4413250"/>
                  </a:lnTo>
                  <a:lnTo>
                    <a:pt x="5562600" y="4471670"/>
                  </a:lnTo>
                  <a:lnTo>
                    <a:pt x="5500370" y="4533900"/>
                  </a:lnTo>
                  <a:lnTo>
                    <a:pt x="5226050" y="4518660"/>
                  </a:lnTo>
                  <a:lnTo>
                    <a:pt x="4831080" y="4631690"/>
                  </a:lnTo>
                  <a:lnTo>
                    <a:pt x="4494530" y="4771390"/>
                  </a:lnTo>
                  <a:lnTo>
                    <a:pt x="4112260" y="4906010"/>
                  </a:lnTo>
                  <a:lnTo>
                    <a:pt x="3788410" y="4993640"/>
                  </a:lnTo>
                  <a:lnTo>
                    <a:pt x="3375660" y="5184140"/>
                  </a:lnTo>
                  <a:lnTo>
                    <a:pt x="3220720" y="5120640"/>
                  </a:lnTo>
                  <a:lnTo>
                    <a:pt x="2202180" y="4268470"/>
                  </a:lnTo>
                  <a:lnTo>
                    <a:pt x="1520190" y="4114800"/>
                  </a:lnTo>
                  <a:lnTo>
                    <a:pt x="1164590" y="3907790"/>
                  </a:lnTo>
                  <a:lnTo>
                    <a:pt x="0" y="4693920"/>
                  </a:lnTo>
                  <a:close/>
                </a:path>
              </a:pathLst>
            </a:custGeom>
            <a:blipFill>
              <a:blip r:embed="rId5"/>
              <a:stretch>
                <a:fillRect l="0" t="-23222" r="0" b="-23222"/>
              </a:stretch>
            </a:blipFill>
          </p:spPr>
        </p:sp>
        <p:sp>
          <p:nvSpPr>
            <p:cNvPr name="Freeform 10" id="10"/>
            <p:cNvSpPr/>
            <p:nvPr/>
          </p:nvSpPr>
          <p:spPr>
            <a:xfrm flipH="false" flipV="false" rot="0">
              <a:off x="364490" y="3865880"/>
              <a:ext cx="10337800" cy="1433830"/>
            </a:xfrm>
            <a:custGeom>
              <a:avLst/>
              <a:gdLst/>
              <a:ahLst/>
              <a:cxnLst/>
              <a:rect r="r" b="b" t="t" l="l"/>
              <a:pathLst>
                <a:path h="1433830" w="10337800">
                  <a:moveTo>
                    <a:pt x="0" y="0"/>
                  </a:moveTo>
                  <a:lnTo>
                    <a:pt x="10337800" y="0"/>
                  </a:lnTo>
                  <a:lnTo>
                    <a:pt x="10337800" y="1433830"/>
                  </a:lnTo>
                  <a:lnTo>
                    <a:pt x="0" y="1433830"/>
                  </a:lnTo>
                  <a:close/>
                </a:path>
              </a:pathLst>
            </a:custGeom>
            <a:blipFill>
              <a:blip r:embed="rId6"/>
              <a:stretch>
                <a:fillRect l="-2380" t="-259047" r="-729" b="-5843"/>
              </a:stretch>
            </a:blipFill>
          </p:spPr>
        </p:sp>
        <p:sp>
          <p:nvSpPr>
            <p:cNvPr name="Freeform 11" id="11"/>
            <p:cNvSpPr/>
            <p:nvPr/>
          </p:nvSpPr>
          <p:spPr>
            <a:xfrm flipH="false" flipV="false" rot="0">
              <a:off x="0" y="0"/>
              <a:ext cx="10744200" cy="1084580"/>
            </a:xfrm>
            <a:custGeom>
              <a:avLst/>
              <a:gdLst/>
              <a:ahLst/>
              <a:cxnLst/>
              <a:rect r="r" b="b" t="t" l="l"/>
              <a:pathLst>
                <a:path h="1084580" w="10744200">
                  <a:moveTo>
                    <a:pt x="0" y="0"/>
                  </a:moveTo>
                  <a:lnTo>
                    <a:pt x="10744200" y="0"/>
                  </a:lnTo>
                  <a:lnTo>
                    <a:pt x="10744200" y="1084580"/>
                  </a:lnTo>
                  <a:lnTo>
                    <a:pt x="0" y="1084580"/>
                  </a:lnTo>
                  <a:close/>
                </a:path>
              </a:pathLst>
            </a:custGeom>
            <a:blipFill>
              <a:blip r:embed="rId6"/>
              <a:stretch>
                <a:fillRect l="0" t="-5378" r="0" b="-380856"/>
              </a:stretch>
            </a:blipFill>
          </p:spPr>
        </p:sp>
      </p:grpSp>
      <p:grpSp>
        <p:nvGrpSpPr>
          <p:cNvPr name="Group 12" id="12"/>
          <p:cNvGrpSpPr>
            <a:grpSpLocks noChangeAspect="true"/>
          </p:cNvGrpSpPr>
          <p:nvPr/>
        </p:nvGrpSpPr>
        <p:grpSpPr>
          <a:xfrm rot="-8100000">
            <a:off x="-5970559" y="7773080"/>
            <a:ext cx="13714283" cy="6764740"/>
            <a:chOff x="0" y="0"/>
            <a:chExt cx="10744200" cy="5299710"/>
          </a:xfrm>
        </p:grpSpPr>
        <p:sp>
          <p:nvSpPr>
            <p:cNvPr name="Freeform 13" id="13"/>
            <p:cNvSpPr/>
            <p:nvPr/>
          </p:nvSpPr>
          <p:spPr>
            <a:xfrm flipH="false" flipV="false" rot="0">
              <a:off x="0" y="64770"/>
              <a:ext cx="10741660" cy="5184140"/>
            </a:xfrm>
            <a:custGeom>
              <a:avLst/>
              <a:gdLst/>
              <a:ahLst/>
              <a:cxnLst/>
              <a:rect r="r" b="b" t="t" l="l"/>
              <a:pathLst>
                <a:path h="5184140" w="10741660">
                  <a:moveTo>
                    <a:pt x="0" y="811530"/>
                  </a:moveTo>
                  <a:lnTo>
                    <a:pt x="35560" y="789940"/>
                  </a:lnTo>
                  <a:lnTo>
                    <a:pt x="637540" y="782320"/>
                  </a:lnTo>
                  <a:lnTo>
                    <a:pt x="1164590" y="579120"/>
                  </a:lnTo>
                  <a:lnTo>
                    <a:pt x="2383790" y="867410"/>
                  </a:lnTo>
                  <a:lnTo>
                    <a:pt x="3634740" y="336550"/>
                  </a:lnTo>
                  <a:lnTo>
                    <a:pt x="4640580" y="543560"/>
                  </a:lnTo>
                  <a:lnTo>
                    <a:pt x="5723890" y="302260"/>
                  </a:lnTo>
                  <a:lnTo>
                    <a:pt x="6339840" y="212090"/>
                  </a:lnTo>
                  <a:lnTo>
                    <a:pt x="6723380" y="317500"/>
                  </a:lnTo>
                  <a:lnTo>
                    <a:pt x="7087870" y="276860"/>
                  </a:lnTo>
                  <a:lnTo>
                    <a:pt x="7548880" y="0"/>
                  </a:lnTo>
                  <a:lnTo>
                    <a:pt x="7730490" y="170180"/>
                  </a:lnTo>
                  <a:lnTo>
                    <a:pt x="8448040" y="322580"/>
                  </a:lnTo>
                  <a:lnTo>
                    <a:pt x="9061450" y="283210"/>
                  </a:lnTo>
                  <a:lnTo>
                    <a:pt x="10337800" y="624840"/>
                  </a:lnTo>
                  <a:lnTo>
                    <a:pt x="10741660" y="613410"/>
                  </a:lnTo>
                  <a:lnTo>
                    <a:pt x="10706100" y="4631690"/>
                  </a:lnTo>
                  <a:lnTo>
                    <a:pt x="8354060" y="4024630"/>
                  </a:lnTo>
                  <a:lnTo>
                    <a:pt x="7712710" y="3928110"/>
                  </a:lnTo>
                  <a:lnTo>
                    <a:pt x="7430770" y="3920490"/>
                  </a:lnTo>
                  <a:lnTo>
                    <a:pt x="7029450" y="3990340"/>
                  </a:lnTo>
                  <a:lnTo>
                    <a:pt x="6893560" y="3958590"/>
                  </a:lnTo>
                  <a:lnTo>
                    <a:pt x="6723380" y="4144010"/>
                  </a:lnTo>
                  <a:lnTo>
                    <a:pt x="6663690" y="4138930"/>
                  </a:lnTo>
                  <a:lnTo>
                    <a:pt x="6615430" y="4178300"/>
                  </a:lnTo>
                  <a:lnTo>
                    <a:pt x="6060440" y="4319270"/>
                  </a:lnTo>
                  <a:lnTo>
                    <a:pt x="5891530" y="4413250"/>
                  </a:lnTo>
                  <a:lnTo>
                    <a:pt x="5562600" y="4471670"/>
                  </a:lnTo>
                  <a:lnTo>
                    <a:pt x="5500370" y="4533900"/>
                  </a:lnTo>
                  <a:lnTo>
                    <a:pt x="5226050" y="4518660"/>
                  </a:lnTo>
                  <a:lnTo>
                    <a:pt x="4831080" y="4631690"/>
                  </a:lnTo>
                  <a:lnTo>
                    <a:pt x="4494530" y="4771390"/>
                  </a:lnTo>
                  <a:lnTo>
                    <a:pt x="4112260" y="4906010"/>
                  </a:lnTo>
                  <a:lnTo>
                    <a:pt x="3788410" y="4993640"/>
                  </a:lnTo>
                  <a:lnTo>
                    <a:pt x="3375660" y="5184140"/>
                  </a:lnTo>
                  <a:lnTo>
                    <a:pt x="3220720" y="5120640"/>
                  </a:lnTo>
                  <a:lnTo>
                    <a:pt x="2202180" y="4268470"/>
                  </a:lnTo>
                  <a:lnTo>
                    <a:pt x="1520190" y="4114800"/>
                  </a:lnTo>
                  <a:lnTo>
                    <a:pt x="1164590" y="3907790"/>
                  </a:lnTo>
                  <a:lnTo>
                    <a:pt x="0" y="4693920"/>
                  </a:lnTo>
                  <a:close/>
                </a:path>
              </a:pathLst>
            </a:custGeom>
            <a:blipFill>
              <a:blip r:embed="rId5"/>
              <a:stretch>
                <a:fillRect l="0" t="-23222" r="0" b="-23222"/>
              </a:stretch>
            </a:blipFill>
          </p:spPr>
        </p:sp>
        <p:sp>
          <p:nvSpPr>
            <p:cNvPr name="Freeform 14" id="14"/>
            <p:cNvSpPr/>
            <p:nvPr/>
          </p:nvSpPr>
          <p:spPr>
            <a:xfrm flipH="false" flipV="false" rot="0">
              <a:off x="364490" y="3865880"/>
              <a:ext cx="10337800" cy="1433830"/>
            </a:xfrm>
            <a:custGeom>
              <a:avLst/>
              <a:gdLst/>
              <a:ahLst/>
              <a:cxnLst/>
              <a:rect r="r" b="b" t="t" l="l"/>
              <a:pathLst>
                <a:path h="1433830" w="10337800">
                  <a:moveTo>
                    <a:pt x="0" y="0"/>
                  </a:moveTo>
                  <a:lnTo>
                    <a:pt x="10337800" y="0"/>
                  </a:lnTo>
                  <a:lnTo>
                    <a:pt x="10337800" y="1433830"/>
                  </a:lnTo>
                  <a:lnTo>
                    <a:pt x="0" y="1433830"/>
                  </a:lnTo>
                  <a:close/>
                </a:path>
              </a:pathLst>
            </a:custGeom>
            <a:blipFill>
              <a:blip r:embed="rId6"/>
              <a:stretch>
                <a:fillRect l="-2380" t="-259047" r="-729" b="-5843"/>
              </a:stretch>
            </a:blipFill>
          </p:spPr>
        </p:sp>
        <p:sp>
          <p:nvSpPr>
            <p:cNvPr name="Freeform 15" id="15"/>
            <p:cNvSpPr/>
            <p:nvPr/>
          </p:nvSpPr>
          <p:spPr>
            <a:xfrm flipH="false" flipV="false" rot="0">
              <a:off x="0" y="0"/>
              <a:ext cx="10744200" cy="1084580"/>
            </a:xfrm>
            <a:custGeom>
              <a:avLst/>
              <a:gdLst/>
              <a:ahLst/>
              <a:cxnLst/>
              <a:rect r="r" b="b" t="t" l="l"/>
              <a:pathLst>
                <a:path h="1084580" w="10744200">
                  <a:moveTo>
                    <a:pt x="0" y="0"/>
                  </a:moveTo>
                  <a:lnTo>
                    <a:pt x="10744200" y="0"/>
                  </a:lnTo>
                  <a:lnTo>
                    <a:pt x="10744200" y="1084580"/>
                  </a:lnTo>
                  <a:lnTo>
                    <a:pt x="0" y="1084580"/>
                  </a:lnTo>
                  <a:close/>
                </a:path>
              </a:pathLst>
            </a:custGeom>
            <a:blipFill>
              <a:blip r:embed="rId6"/>
              <a:stretch>
                <a:fillRect l="0" t="-5378" r="0" b="-380856"/>
              </a:stretch>
            </a:blipFill>
          </p:spPr>
        </p:sp>
      </p:grpSp>
      <p:grpSp>
        <p:nvGrpSpPr>
          <p:cNvPr name="Group 16" id="16"/>
          <p:cNvGrpSpPr>
            <a:grpSpLocks noChangeAspect="true"/>
          </p:cNvGrpSpPr>
          <p:nvPr/>
        </p:nvGrpSpPr>
        <p:grpSpPr>
          <a:xfrm rot="-1694536">
            <a:off x="-3738527" y="-6381778"/>
            <a:ext cx="13714283" cy="6764740"/>
            <a:chOff x="0" y="0"/>
            <a:chExt cx="10744200" cy="5299710"/>
          </a:xfrm>
        </p:grpSpPr>
        <p:sp>
          <p:nvSpPr>
            <p:cNvPr name="Freeform 17" id="17"/>
            <p:cNvSpPr/>
            <p:nvPr/>
          </p:nvSpPr>
          <p:spPr>
            <a:xfrm flipH="false" flipV="false" rot="0">
              <a:off x="0" y="64770"/>
              <a:ext cx="10741660" cy="5184140"/>
            </a:xfrm>
            <a:custGeom>
              <a:avLst/>
              <a:gdLst/>
              <a:ahLst/>
              <a:cxnLst/>
              <a:rect r="r" b="b" t="t" l="l"/>
              <a:pathLst>
                <a:path h="5184140" w="10741660">
                  <a:moveTo>
                    <a:pt x="0" y="811530"/>
                  </a:moveTo>
                  <a:lnTo>
                    <a:pt x="35560" y="789940"/>
                  </a:lnTo>
                  <a:lnTo>
                    <a:pt x="637540" y="782320"/>
                  </a:lnTo>
                  <a:lnTo>
                    <a:pt x="1164590" y="579120"/>
                  </a:lnTo>
                  <a:lnTo>
                    <a:pt x="2383790" y="867410"/>
                  </a:lnTo>
                  <a:lnTo>
                    <a:pt x="3634740" y="336550"/>
                  </a:lnTo>
                  <a:lnTo>
                    <a:pt x="4640580" y="543560"/>
                  </a:lnTo>
                  <a:lnTo>
                    <a:pt x="5723890" y="302260"/>
                  </a:lnTo>
                  <a:lnTo>
                    <a:pt x="6339840" y="212090"/>
                  </a:lnTo>
                  <a:lnTo>
                    <a:pt x="6723380" y="317500"/>
                  </a:lnTo>
                  <a:lnTo>
                    <a:pt x="7087870" y="276860"/>
                  </a:lnTo>
                  <a:lnTo>
                    <a:pt x="7548880" y="0"/>
                  </a:lnTo>
                  <a:lnTo>
                    <a:pt x="7730490" y="170180"/>
                  </a:lnTo>
                  <a:lnTo>
                    <a:pt x="8448040" y="322580"/>
                  </a:lnTo>
                  <a:lnTo>
                    <a:pt x="9061450" y="283210"/>
                  </a:lnTo>
                  <a:lnTo>
                    <a:pt x="10337800" y="624840"/>
                  </a:lnTo>
                  <a:lnTo>
                    <a:pt x="10741660" y="613410"/>
                  </a:lnTo>
                  <a:lnTo>
                    <a:pt x="10706100" y="4631690"/>
                  </a:lnTo>
                  <a:lnTo>
                    <a:pt x="8354060" y="4024630"/>
                  </a:lnTo>
                  <a:lnTo>
                    <a:pt x="7712710" y="3928110"/>
                  </a:lnTo>
                  <a:lnTo>
                    <a:pt x="7430770" y="3920490"/>
                  </a:lnTo>
                  <a:lnTo>
                    <a:pt x="7029450" y="3990340"/>
                  </a:lnTo>
                  <a:lnTo>
                    <a:pt x="6893560" y="3958590"/>
                  </a:lnTo>
                  <a:lnTo>
                    <a:pt x="6723380" y="4144010"/>
                  </a:lnTo>
                  <a:lnTo>
                    <a:pt x="6663690" y="4138930"/>
                  </a:lnTo>
                  <a:lnTo>
                    <a:pt x="6615430" y="4178300"/>
                  </a:lnTo>
                  <a:lnTo>
                    <a:pt x="6060440" y="4319270"/>
                  </a:lnTo>
                  <a:lnTo>
                    <a:pt x="5891530" y="4413250"/>
                  </a:lnTo>
                  <a:lnTo>
                    <a:pt x="5562600" y="4471670"/>
                  </a:lnTo>
                  <a:lnTo>
                    <a:pt x="5500370" y="4533900"/>
                  </a:lnTo>
                  <a:lnTo>
                    <a:pt x="5226050" y="4518660"/>
                  </a:lnTo>
                  <a:lnTo>
                    <a:pt x="4831080" y="4631690"/>
                  </a:lnTo>
                  <a:lnTo>
                    <a:pt x="4494530" y="4771390"/>
                  </a:lnTo>
                  <a:lnTo>
                    <a:pt x="4112260" y="4906010"/>
                  </a:lnTo>
                  <a:lnTo>
                    <a:pt x="3788410" y="4993640"/>
                  </a:lnTo>
                  <a:lnTo>
                    <a:pt x="3375660" y="5184140"/>
                  </a:lnTo>
                  <a:lnTo>
                    <a:pt x="3220720" y="5120640"/>
                  </a:lnTo>
                  <a:lnTo>
                    <a:pt x="2202180" y="4268470"/>
                  </a:lnTo>
                  <a:lnTo>
                    <a:pt x="1520190" y="4114800"/>
                  </a:lnTo>
                  <a:lnTo>
                    <a:pt x="1164590" y="3907790"/>
                  </a:lnTo>
                  <a:lnTo>
                    <a:pt x="0" y="4693920"/>
                  </a:lnTo>
                  <a:close/>
                </a:path>
              </a:pathLst>
            </a:custGeom>
            <a:blipFill>
              <a:blip r:embed="rId5"/>
              <a:stretch>
                <a:fillRect l="0" t="-23222" r="0" b="-23222"/>
              </a:stretch>
            </a:blipFill>
          </p:spPr>
        </p:sp>
        <p:sp>
          <p:nvSpPr>
            <p:cNvPr name="Freeform 18" id="18"/>
            <p:cNvSpPr/>
            <p:nvPr/>
          </p:nvSpPr>
          <p:spPr>
            <a:xfrm flipH="false" flipV="false" rot="0">
              <a:off x="364490" y="3865880"/>
              <a:ext cx="10337800" cy="1433830"/>
            </a:xfrm>
            <a:custGeom>
              <a:avLst/>
              <a:gdLst/>
              <a:ahLst/>
              <a:cxnLst/>
              <a:rect r="r" b="b" t="t" l="l"/>
              <a:pathLst>
                <a:path h="1433830" w="10337800">
                  <a:moveTo>
                    <a:pt x="0" y="0"/>
                  </a:moveTo>
                  <a:lnTo>
                    <a:pt x="10337800" y="0"/>
                  </a:lnTo>
                  <a:lnTo>
                    <a:pt x="10337800" y="1433830"/>
                  </a:lnTo>
                  <a:lnTo>
                    <a:pt x="0" y="1433830"/>
                  </a:lnTo>
                  <a:close/>
                </a:path>
              </a:pathLst>
            </a:custGeom>
            <a:blipFill>
              <a:blip r:embed="rId6"/>
              <a:stretch>
                <a:fillRect l="-2380" t="-259047" r="-729" b="-5843"/>
              </a:stretch>
            </a:blipFill>
          </p:spPr>
        </p:sp>
        <p:sp>
          <p:nvSpPr>
            <p:cNvPr name="Freeform 19" id="19"/>
            <p:cNvSpPr/>
            <p:nvPr/>
          </p:nvSpPr>
          <p:spPr>
            <a:xfrm flipH="false" flipV="false" rot="0">
              <a:off x="0" y="0"/>
              <a:ext cx="10744200" cy="1084580"/>
            </a:xfrm>
            <a:custGeom>
              <a:avLst/>
              <a:gdLst/>
              <a:ahLst/>
              <a:cxnLst/>
              <a:rect r="r" b="b" t="t" l="l"/>
              <a:pathLst>
                <a:path h="1084580" w="10744200">
                  <a:moveTo>
                    <a:pt x="0" y="0"/>
                  </a:moveTo>
                  <a:lnTo>
                    <a:pt x="10744200" y="0"/>
                  </a:lnTo>
                  <a:lnTo>
                    <a:pt x="10744200" y="1084580"/>
                  </a:lnTo>
                  <a:lnTo>
                    <a:pt x="0" y="1084580"/>
                  </a:lnTo>
                  <a:close/>
                </a:path>
              </a:pathLst>
            </a:custGeom>
            <a:blipFill>
              <a:blip r:embed="rId6"/>
              <a:stretch>
                <a:fillRect l="0" t="-5378" r="0" b="-380856"/>
              </a:stretch>
            </a:blipFill>
          </p:spPr>
        </p:sp>
      </p:grpSp>
      <p:sp>
        <p:nvSpPr>
          <p:cNvPr name="Freeform 20" id="20"/>
          <p:cNvSpPr/>
          <p:nvPr/>
        </p:nvSpPr>
        <p:spPr>
          <a:xfrm flipH="true" flipV="false" rot="0">
            <a:off x="6263040" y="3103597"/>
            <a:ext cx="1510747" cy="5366881"/>
          </a:xfrm>
          <a:custGeom>
            <a:avLst/>
            <a:gdLst/>
            <a:ahLst/>
            <a:cxnLst/>
            <a:rect r="r" b="b" t="t" l="l"/>
            <a:pathLst>
              <a:path h="5366881" w="1510747">
                <a:moveTo>
                  <a:pt x="1510747" y="0"/>
                </a:moveTo>
                <a:lnTo>
                  <a:pt x="0" y="0"/>
                </a:lnTo>
                <a:lnTo>
                  <a:pt x="0" y="5366881"/>
                </a:lnTo>
                <a:lnTo>
                  <a:pt x="1510747" y="5366881"/>
                </a:lnTo>
                <a:lnTo>
                  <a:pt x="1510747" y="0"/>
                </a:lnTo>
                <a:close/>
              </a:path>
            </a:pathLst>
          </a:custGeom>
          <a:blipFill>
            <a:blip r:embed="rId3">
              <a:extLst>
                <a:ext uri="{96DAC541-7B7A-43D3-8B79-37D633B846F1}">
                  <asvg:svgBlip xmlns:asvg="http://schemas.microsoft.com/office/drawing/2016/SVG/main" r:embed="rId4"/>
                </a:ext>
              </a:extLst>
            </a:blip>
            <a:stretch>
              <a:fillRect l="-429543" t="0" r="0" b="0"/>
            </a:stretch>
          </a:blipFill>
          <a:ln cap="sq">
            <a:noFill/>
            <a:prstDash val="solid"/>
            <a:miter/>
          </a:ln>
        </p:spPr>
      </p:sp>
      <p:sp>
        <p:nvSpPr>
          <p:cNvPr name="Freeform 21" id="21"/>
          <p:cNvSpPr/>
          <p:nvPr/>
        </p:nvSpPr>
        <p:spPr>
          <a:xfrm flipH="true" flipV="false" rot="0">
            <a:off x="12036335" y="2934332"/>
            <a:ext cx="1510747" cy="5366881"/>
          </a:xfrm>
          <a:custGeom>
            <a:avLst/>
            <a:gdLst/>
            <a:ahLst/>
            <a:cxnLst/>
            <a:rect r="r" b="b" t="t" l="l"/>
            <a:pathLst>
              <a:path h="5366881" w="1510747">
                <a:moveTo>
                  <a:pt x="1510747" y="0"/>
                </a:moveTo>
                <a:lnTo>
                  <a:pt x="0" y="0"/>
                </a:lnTo>
                <a:lnTo>
                  <a:pt x="0" y="5366881"/>
                </a:lnTo>
                <a:lnTo>
                  <a:pt x="1510747" y="5366881"/>
                </a:lnTo>
                <a:lnTo>
                  <a:pt x="1510747" y="0"/>
                </a:lnTo>
                <a:close/>
              </a:path>
            </a:pathLst>
          </a:custGeom>
          <a:blipFill>
            <a:blip r:embed="rId3">
              <a:extLst>
                <a:ext uri="{96DAC541-7B7A-43D3-8B79-37D633B846F1}">
                  <asvg:svgBlip xmlns:asvg="http://schemas.microsoft.com/office/drawing/2016/SVG/main" r:embed="rId4"/>
                </a:ext>
              </a:extLst>
            </a:blip>
            <a:stretch>
              <a:fillRect l="-429543" t="0" r="0" b="0"/>
            </a:stretch>
          </a:blipFill>
          <a:ln cap="sq">
            <a:noFill/>
            <a:prstDash val="solid"/>
            <a:miter/>
          </a:ln>
        </p:spPr>
      </p:sp>
      <p:sp>
        <p:nvSpPr>
          <p:cNvPr name="Freeform 22" id="22"/>
          <p:cNvSpPr/>
          <p:nvPr/>
        </p:nvSpPr>
        <p:spPr>
          <a:xfrm flipH="false" flipV="false" rot="0">
            <a:off x="9843188" y="3103597"/>
            <a:ext cx="1510747" cy="5366881"/>
          </a:xfrm>
          <a:custGeom>
            <a:avLst/>
            <a:gdLst/>
            <a:ahLst/>
            <a:cxnLst/>
            <a:rect r="r" b="b" t="t" l="l"/>
            <a:pathLst>
              <a:path h="5366881" w="1510747">
                <a:moveTo>
                  <a:pt x="0" y="0"/>
                </a:moveTo>
                <a:lnTo>
                  <a:pt x="1510747" y="0"/>
                </a:lnTo>
                <a:lnTo>
                  <a:pt x="1510747" y="5366881"/>
                </a:lnTo>
                <a:lnTo>
                  <a:pt x="0" y="5366881"/>
                </a:lnTo>
                <a:lnTo>
                  <a:pt x="0" y="0"/>
                </a:lnTo>
                <a:close/>
              </a:path>
            </a:pathLst>
          </a:custGeom>
          <a:blipFill>
            <a:blip r:embed="rId3">
              <a:extLst>
                <a:ext uri="{96DAC541-7B7A-43D3-8B79-37D633B846F1}">
                  <asvg:svgBlip xmlns:asvg="http://schemas.microsoft.com/office/drawing/2016/SVG/main" r:embed="rId4"/>
                </a:ext>
              </a:extLst>
            </a:blip>
            <a:stretch>
              <a:fillRect l="-429543" t="0" r="0" b="0"/>
            </a:stretch>
          </a:blipFill>
          <a:ln cap="sq">
            <a:noFill/>
            <a:prstDash val="solid"/>
            <a:miter/>
          </a:ln>
        </p:spPr>
      </p:sp>
      <p:sp>
        <p:nvSpPr>
          <p:cNvPr name="Freeform 23" id="23"/>
          <p:cNvSpPr/>
          <p:nvPr/>
        </p:nvSpPr>
        <p:spPr>
          <a:xfrm flipH="false" flipV="false" rot="0">
            <a:off x="15748553" y="2934332"/>
            <a:ext cx="1510747" cy="5366881"/>
          </a:xfrm>
          <a:custGeom>
            <a:avLst/>
            <a:gdLst/>
            <a:ahLst/>
            <a:cxnLst/>
            <a:rect r="r" b="b" t="t" l="l"/>
            <a:pathLst>
              <a:path h="5366881" w="1510747">
                <a:moveTo>
                  <a:pt x="0" y="0"/>
                </a:moveTo>
                <a:lnTo>
                  <a:pt x="1510747" y="0"/>
                </a:lnTo>
                <a:lnTo>
                  <a:pt x="1510747" y="5366881"/>
                </a:lnTo>
                <a:lnTo>
                  <a:pt x="0" y="5366881"/>
                </a:lnTo>
                <a:lnTo>
                  <a:pt x="0" y="0"/>
                </a:lnTo>
                <a:close/>
              </a:path>
            </a:pathLst>
          </a:custGeom>
          <a:blipFill>
            <a:blip r:embed="rId3">
              <a:extLst>
                <a:ext uri="{96DAC541-7B7A-43D3-8B79-37D633B846F1}">
                  <asvg:svgBlip xmlns:asvg="http://schemas.microsoft.com/office/drawing/2016/SVG/main" r:embed="rId4"/>
                </a:ext>
              </a:extLst>
            </a:blip>
            <a:stretch>
              <a:fillRect l="-429543" t="0" r="0" b="0"/>
            </a:stretch>
          </a:blipFill>
          <a:ln cap="sq">
            <a:noFill/>
            <a:prstDash val="solid"/>
            <a:miter/>
          </a:ln>
        </p:spPr>
      </p:sp>
      <p:sp>
        <p:nvSpPr>
          <p:cNvPr name="TextBox 24" id="24"/>
          <p:cNvSpPr txBox="true"/>
          <p:nvPr/>
        </p:nvSpPr>
        <p:spPr>
          <a:xfrm rot="0">
            <a:off x="6758761" y="3287603"/>
            <a:ext cx="4001223" cy="798016"/>
          </a:xfrm>
          <a:prstGeom prst="rect">
            <a:avLst/>
          </a:prstGeom>
        </p:spPr>
        <p:txBody>
          <a:bodyPr anchor="t" rtlCol="false" tIns="0" lIns="0" bIns="0" rIns="0">
            <a:spAutoFit/>
          </a:bodyPr>
          <a:lstStyle/>
          <a:p>
            <a:pPr algn="ctr" marL="0" indent="0" lvl="0">
              <a:lnSpc>
                <a:spcPts val="3264"/>
              </a:lnSpc>
              <a:spcBef>
                <a:spcPct val="0"/>
              </a:spcBef>
            </a:pPr>
            <a:r>
              <a:rPr lang="en-US" sz="2332" spc="111">
                <a:solidFill>
                  <a:srgbClr val="070605"/>
                </a:solidFill>
                <a:latin typeface="Saira Bold"/>
                <a:ea typeface="Saira Bold"/>
                <a:cs typeface="Saira Bold"/>
                <a:sym typeface="Saira Bold"/>
              </a:rPr>
              <a:t>Mastery of CRUD Operations</a:t>
            </a:r>
          </a:p>
        </p:txBody>
      </p:sp>
      <p:sp>
        <p:nvSpPr>
          <p:cNvPr name="TextBox 25" id="25"/>
          <p:cNvSpPr txBox="true"/>
          <p:nvPr/>
        </p:nvSpPr>
        <p:spPr>
          <a:xfrm rot="0">
            <a:off x="12573135" y="3287603"/>
            <a:ext cx="4001223" cy="798016"/>
          </a:xfrm>
          <a:prstGeom prst="rect">
            <a:avLst/>
          </a:prstGeom>
        </p:spPr>
        <p:txBody>
          <a:bodyPr anchor="t" rtlCol="false" tIns="0" lIns="0" bIns="0" rIns="0">
            <a:spAutoFit/>
          </a:bodyPr>
          <a:lstStyle/>
          <a:p>
            <a:pPr algn="ctr" marL="0" indent="0" lvl="0">
              <a:lnSpc>
                <a:spcPts val="3264"/>
              </a:lnSpc>
              <a:spcBef>
                <a:spcPct val="0"/>
              </a:spcBef>
            </a:pPr>
            <a:r>
              <a:rPr lang="en-US" sz="2332" spc="111">
                <a:solidFill>
                  <a:srgbClr val="070605"/>
                </a:solidFill>
                <a:latin typeface="Saira Bold"/>
                <a:ea typeface="Saira Bold"/>
                <a:cs typeface="Saira Bold"/>
                <a:sym typeface="Saira Bold"/>
              </a:rPr>
              <a:t>Rigorous Quality Assurance</a:t>
            </a:r>
          </a:p>
        </p:txBody>
      </p:sp>
      <p:sp>
        <p:nvSpPr>
          <p:cNvPr name="TextBox 26" id="26"/>
          <p:cNvSpPr txBox="true"/>
          <p:nvPr/>
        </p:nvSpPr>
        <p:spPr>
          <a:xfrm rot="0">
            <a:off x="6578403" y="4148111"/>
            <a:ext cx="4400938" cy="3887151"/>
          </a:xfrm>
          <a:prstGeom prst="rect">
            <a:avLst/>
          </a:prstGeom>
        </p:spPr>
        <p:txBody>
          <a:bodyPr anchor="t" rtlCol="false" tIns="0" lIns="0" bIns="0" rIns="0">
            <a:spAutoFit/>
          </a:bodyPr>
          <a:lstStyle/>
          <a:p>
            <a:pPr algn="ctr">
              <a:lnSpc>
                <a:spcPts val="3097"/>
              </a:lnSpc>
            </a:pPr>
            <a:r>
              <a:rPr lang="en-US" sz="2212" spc="106">
                <a:solidFill>
                  <a:srgbClr val="070605"/>
                </a:solidFill>
                <a:latin typeface="Saira"/>
                <a:ea typeface="Saira"/>
                <a:cs typeface="Saira"/>
                <a:sym typeface="Saira"/>
              </a:rPr>
              <a:t>Demonstrated proficiency in SQL by writing and executing scripts for creating, reading, updating, and deleting records across all 12 tables, ensuring data accuracy and integrity through practical application of database management principles.</a:t>
            </a:r>
          </a:p>
          <a:p>
            <a:pPr algn="ctr" marL="0" indent="0" lvl="0">
              <a:lnSpc>
                <a:spcPts val="3097"/>
              </a:lnSpc>
              <a:spcBef>
                <a:spcPct val="0"/>
              </a:spcBef>
            </a:pPr>
          </a:p>
        </p:txBody>
      </p:sp>
      <p:sp>
        <p:nvSpPr>
          <p:cNvPr name="TextBox 27" id="27"/>
          <p:cNvSpPr txBox="true"/>
          <p:nvPr/>
        </p:nvSpPr>
        <p:spPr>
          <a:xfrm rot="0">
            <a:off x="12370406" y="4195273"/>
            <a:ext cx="4543811" cy="3813491"/>
          </a:xfrm>
          <a:prstGeom prst="rect">
            <a:avLst/>
          </a:prstGeom>
        </p:spPr>
        <p:txBody>
          <a:bodyPr anchor="t" rtlCol="false" tIns="0" lIns="0" bIns="0" rIns="0">
            <a:spAutoFit/>
          </a:bodyPr>
          <a:lstStyle/>
          <a:p>
            <a:pPr algn="ctr">
              <a:lnSpc>
                <a:spcPts val="3097"/>
              </a:lnSpc>
            </a:pPr>
            <a:r>
              <a:rPr lang="en-US" sz="2212" spc="106">
                <a:solidFill>
                  <a:srgbClr val="070605"/>
                </a:solidFill>
                <a:latin typeface="Saira"/>
                <a:ea typeface="Saira"/>
                <a:cs typeface="Saira"/>
                <a:sym typeface="Saira"/>
              </a:rPr>
              <a:t>Developed and executed detailed quality assurance test scripts to validate the correctness and reliability of database operations, ensuring robust functionality and adherence to design specifications.</a:t>
            </a:r>
          </a:p>
          <a:p>
            <a:pPr algn="ctr">
              <a:lnSpc>
                <a:spcPts val="2817"/>
              </a:lnSpc>
            </a:pPr>
          </a:p>
          <a:p>
            <a:pPr algn="ctr" marL="0" indent="0" lvl="0">
              <a:lnSpc>
                <a:spcPts val="2817"/>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grpSp>
        <p:nvGrpSpPr>
          <p:cNvPr name="Group 3" id="3"/>
          <p:cNvGrpSpPr>
            <a:grpSpLocks noChangeAspect="true"/>
          </p:cNvGrpSpPr>
          <p:nvPr/>
        </p:nvGrpSpPr>
        <p:grpSpPr>
          <a:xfrm rot="5336041">
            <a:off x="8055171" y="815162"/>
            <a:ext cx="14377263" cy="10491930"/>
            <a:chOff x="0" y="0"/>
            <a:chExt cx="3576320" cy="2609850"/>
          </a:xfrm>
        </p:grpSpPr>
        <p:sp>
          <p:nvSpPr>
            <p:cNvPr name="Freeform 4" id="4"/>
            <p:cNvSpPr/>
            <p:nvPr/>
          </p:nvSpPr>
          <p:spPr>
            <a:xfrm flipH="false" flipV="false" rot="0">
              <a:off x="-5080" y="0"/>
              <a:ext cx="3581400" cy="2571750"/>
            </a:xfrm>
            <a:custGeom>
              <a:avLst/>
              <a:gdLst/>
              <a:ahLst/>
              <a:cxnLst/>
              <a:rect r="r" b="b" t="t" l="l"/>
              <a:pathLst>
                <a:path h="2571750" w="3581400">
                  <a:moveTo>
                    <a:pt x="6350" y="0"/>
                  </a:moveTo>
                  <a:lnTo>
                    <a:pt x="3575050" y="0"/>
                  </a:lnTo>
                  <a:lnTo>
                    <a:pt x="3575050" y="2387600"/>
                  </a:lnTo>
                  <a:cubicBezTo>
                    <a:pt x="3575050" y="2387600"/>
                    <a:pt x="3581400" y="2419350"/>
                    <a:pt x="3543300" y="2419350"/>
                  </a:cubicBezTo>
                  <a:cubicBezTo>
                    <a:pt x="3505200" y="2419350"/>
                    <a:pt x="3467100" y="2444750"/>
                    <a:pt x="3467100" y="2444750"/>
                  </a:cubicBezTo>
                  <a:lnTo>
                    <a:pt x="3429000" y="2444750"/>
                  </a:lnTo>
                  <a:cubicBezTo>
                    <a:pt x="3429000" y="2444750"/>
                    <a:pt x="3365500" y="2444750"/>
                    <a:pt x="3340100" y="2470150"/>
                  </a:cubicBezTo>
                  <a:cubicBezTo>
                    <a:pt x="3314700" y="2495550"/>
                    <a:pt x="3289300" y="2508250"/>
                    <a:pt x="3289300" y="2508250"/>
                  </a:cubicBezTo>
                  <a:lnTo>
                    <a:pt x="3213100" y="2533650"/>
                  </a:lnTo>
                  <a:lnTo>
                    <a:pt x="3162300" y="2571750"/>
                  </a:lnTo>
                  <a:cubicBezTo>
                    <a:pt x="3162300" y="2571750"/>
                    <a:pt x="3035300" y="2571750"/>
                    <a:pt x="3022600" y="2571750"/>
                  </a:cubicBezTo>
                  <a:cubicBezTo>
                    <a:pt x="3009900" y="2571750"/>
                    <a:pt x="2908300" y="2559050"/>
                    <a:pt x="2908300" y="2559050"/>
                  </a:cubicBezTo>
                  <a:lnTo>
                    <a:pt x="2832100" y="2508250"/>
                  </a:lnTo>
                  <a:lnTo>
                    <a:pt x="2705100" y="2495550"/>
                  </a:lnTo>
                  <a:lnTo>
                    <a:pt x="2603500" y="2508250"/>
                  </a:lnTo>
                  <a:cubicBezTo>
                    <a:pt x="2603500" y="2508250"/>
                    <a:pt x="2489200" y="2495550"/>
                    <a:pt x="2451100" y="2482850"/>
                  </a:cubicBezTo>
                  <a:cubicBezTo>
                    <a:pt x="2413000" y="2470150"/>
                    <a:pt x="2362200" y="2495550"/>
                    <a:pt x="2362200" y="2495550"/>
                  </a:cubicBezTo>
                  <a:lnTo>
                    <a:pt x="2209800" y="2482850"/>
                  </a:lnTo>
                  <a:lnTo>
                    <a:pt x="2159000" y="2495550"/>
                  </a:lnTo>
                  <a:cubicBezTo>
                    <a:pt x="2159000" y="2495550"/>
                    <a:pt x="2095500" y="2520950"/>
                    <a:pt x="2057400" y="2520950"/>
                  </a:cubicBezTo>
                  <a:cubicBezTo>
                    <a:pt x="2019300" y="2520950"/>
                    <a:pt x="1905000" y="2546350"/>
                    <a:pt x="1905000" y="2533650"/>
                  </a:cubicBezTo>
                  <a:cubicBezTo>
                    <a:pt x="1905000" y="2520950"/>
                    <a:pt x="1854200" y="2482850"/>
                    <a:pt x="1841500" y="2482850"/>
                  </a:cubicBezTo>
                  <a:cubicBezTo>
                    <a:pt x="1828800" y="2482850"/>
                    <a:pt x="1739900" y="2470150"/>
                    <a:pt x="1739900" y="2470150"/>
                  </a:cubicBezTo>
                  <a:lnTo>
                    <a:pt x="1612900" y="2470150"/>
                  </a:lnTo>
                  <a:cubicBezTo>
                    <a:pt x="1612900" y="2470150"/>
                    <a:pt x="1447800" y="2482850"/>
                    <a:pt x="1435100" y="2470150"/>
                  </a:cubicBezTo>
                  <a:cubicBezTo>
                    <a:pt x="1435100" y="2470150"/>
                    <a:pt x="1397000" y="2444750"/>
                    <a:pt x="1371600" y="2444750"/>
                  </a:cubicBezTo>
                  <a:cubicBezTo>
                    <a:pt x="1346200" y="2444750"/>
                    <a:pt x="1270000" y="2470150"/>
                    <a:pt x="1270000" y="2470150"/>
                  </a:cubicBezTo>
                  <a:cubicBezTo>
                    <a:pt x="1270000" y="2470150"/>
                    <a:pt x="1206500" y="2444750"/>
                    <a:pt x="1143000" y="2470150"/>
                  </a:cubicBezTo>
                  <a:cubicBezTo>
                    <a:pt x="1143000" y="2470150"/>
                    <a:pt x="1066800" y="2495550"/>
                    <a:pt x="1041400" y="2482850"/>
                  </a:cubicBezTo>
                  <a:lnTo>
                    <a:pt x="952500" y="2508250"/>
                  </a:lnTo>
                  <a:cubicBezTo>
                    <a:pt x="952500" y="2508250"/>
                    <a:pt x="863600" y="2559050"/>
                    <a:pt x="800100" y="2482850"/>
                  </a:cubicBezTo>
                  <a:lnTo>
                    <a:pt x="584200" y="2444750"/>
                  </a:lnTo>
                  <a:cubicBezTo>
                    <a:pt x="584200" y="2444750"/>
                    <a:pt x="546100" y="2406650"/>
                    <a:pt x="508000" y="2406650"/>
                  </a:cubicBezTo>
                  <a:cubicBezTo>
                    <a:pt x="469900" y="2406650"/>
                    <a:pt x="444500" y="2419350"/>
                    <a:pt x="419100" y="2406650"/>
                  </a:cubicBezTo>
                  <a:cubicBezTo>
                    <a:pt x="419100" y="2406650"/>
                    <a:pt x="406400" y="2381250"/>
                    <a:pt x="381000" y="2393950"/>
                  </a:cubicBezTo>
                  <a:cubicBezTo>
                    <a:pt x="381000" y="2393950"/>
                    <a:pt x="342900" y="2406650"/>
                    <a:pt x="304800" y="2393950"/>
                  </a:cubicBezTo>
                  <a:lnTo>
                    <a:pt x="266700" y="2406650"/>
                  </a:lnTo>
                  <a:cubicBezTo>
                    <a:pt x="266700" y="2406650"/>
                    <a:pt x="203200" y="2393950"/>
                    <a:pt x="177800" y="2406650"/>
                  </a:cubicBezTo>
                  <a:cubicBezTo>
                    <a:pt x="177800" y="2406650"/>
                    <a:pt x="88900" y="2381250"/>
                    <a:pt x="76200" y="2368550"/>
                  </a:cubicBezTo>
                  <a:cubicBezTo>
                    <a:pt x="63500" y="2355850"/>
                    <a:pt x="12700" y="2355850"/>
                    <a:pt x="12700" y="2355850"/>
                  </a:cubicBezTo>
                  <a:cubicBezTo>
                    <a:pt x="12700" y="2355850"/>
                    <a:pt x="0" y="6350"/>
                    <a:pt x="6350" y="0"/>
                  </a:cubicBezTo>
                  <a:close/>
                </a:path>
              </a:pathLst>
            </a:custGeom>
            <a:blipFill>
              <a:blip r:embed="rId3"/>
              <a:stretch>
                <a:fillRect l="-950" t="0" r="-950" b="0"/>
              </a:stretch>
            </a:blipFill>
          </p:spPr>
        </p:sp>
        <p:sp>
          <p:nvSpPr>
            <p:cNvPr name="Freeform 5" id="5"/>
            <p:cNvSpPr/>
            <p:nvPr/>
          </p:nvSpPr>
          <p:spPr>
            <a:xfrm flipH="false" flipV="false" rot="0">
              <a:off x="7620" y="2343150"/>
              <a:ext cx="3568700" cy="266700"/>
            </a:xfrm>
            <a:custGeom>
              <a:avLst/>
              <a:gdLst/>
              <a:ahLst/>
              <a:cxnLst/>
              <a:rect r="r" b="b" t="t" l="l"/>
              <a:pathLst>
                <a:path h="266700" w="3568700">
                  <a:moveTo>
                    <a:pt x="3568700" y="266700"/>
                  </a:moveTo>
                  <a:lnTo>
                    <a:pt x="0" y="266700"/>
                  </a:lnTo>
                  <a:lnTo>
                    <a:pt x="0" y="0"/>
                  </a:lnTo>
                  <a:lnTo>
                    <a:pt x="3568700" y="0"/>
                  </a:lnTo>
                  <a:lnTo>
                    <a:pt x="3568700" y="266700"/>
                  </a:lnTo>
                  <a:close/>
                </a:path>
              </a:pathLst>
            </a:custGeom>
            <a:blipFill>
              <a:blip r:embed="rId4"/>
              <a:stretch>
                <a:fillRect l="0" t="-5177" r="0" b="-45357"/>
              </a:stretch>
            </a:blipFill>
          </p:spPr>
        </p:sp>
      </p:grpSp>
      <p:sp>
        <p:nvSpPr>
          <p:cNvPr name="Freeform 6" id="6"/>
          <p:cNvSpPr/>
          <p:nvPr/>
        </p:nvSpPr>
        <p:spPr>
          <a:xfrm flipH="false" flipV="false" rot="0">
            <a:off x="8646865" y="0"/>
            <a:ext cx="11009037" cy="11009037"/>
          </a:xfrm>
          <a:custGeom>
            <a:avLst/>
            <a:gdLst/>
            <a:ahLst/>
            <a:cxnLst/>
            <a:rect r="r" b="b" t="t" l="l"/>
            <a:pathLst>
              <a:path h="11009037" w="11009037">
                <a:moveTo>
                  <a:pt x="0" y="0"/>
                </a:moveTo>
                <a:lnTo>
                  <a:pt x="11009037" y="0"/>
                </a:lnTo>
                <a:lnTo>
                  <a:pt x="11009037" y="11009037"/>
                </a:lnTo>
                <a:lnTo>
                  <a:pt x="0" y="110090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9537091" y="2489120"/>
            <a:ext cx="6973910" cy="6073641"/>
          </a:xfrm>
          <a:custGeom>
            <a:avLst/>
            <a:gdLst/>
            <a:ahLst/>
            <a:cxnLst/>
            <a:rect r="r" b="b" t="t" l="l"/>
            <a:pathLst>
              <a:path h="6073641" w="6973910">
                <a:moveTo>
                  <a:pt x="0" y="0"/>
                </a:moveTo>
                <a:lnTo>
                  <a:pt x="6973910" y="0"/>
                </a:lnTo>
                <a:lnTo>
                  <a:pt x="6973910" y="6073641"/>
                </a:lnTo>
                <a:lnTo>
                  <a:pt x="0" y="6073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2015849" y="4834183"/>
            <a:ext cx="7521242" cy="1402565"/>
          </a:xfrm>
          <a:prstGeom prst="rect">
            <a:avLst/>
          </a:prstGeom>
        </p:spPr>
        <p:txBody>
          <a:bodyPr anchor="t" rtlCol="false" tIns="0" lIns="0" bIns="0" rIns="0">
            <a:spAutoFit/>
          </a:bodyPr>
          <a:lstStyle/>
          <a:p>
            <a:pPr algn="l" marL="0" indent="0" lvl="0">
              <a:lnSpc>
                <a:spcPts val="10407"/>
              </a:lnSpc>
            </a:pPr>
            <a:r>
              <a:rPr lang="en-US" sz="9375">
                <a:solidFill>
                  <a:srgbClr val="080808"/>
                </a:solidFill>
                <a:latin typeface="Sports World"/>
                <a:ea typeface="Sports World"/>
                <a:cs typeface="Sports World"/>
                <a:sym typeface="Sports World"/>
              </a:rPr>
              <a:t>THANKS!!!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5444" t="0" r="-15444" b="0"/>
            </a:stretch>
          </a:blipFill>
        </p:spPr>
      </p:sp>
      <p:sp>
        <p:nvSpPr>
          <p:cNvPr name="TextBox 3" id="3"/>
          <p:cNvSpPr txBox="true"/>
          <p:nvPr/>
        </p:nvSpPr>
        <p:spPr>
          <a:xfrm rot="0">
            <a:off x="3028123" y="4838844"/>
            <a:ext cx="12231755" cy="2468639"/>
          </a:xfrm>
          <a:prstGeom prst="rect">
            <a:avLst/>
          </a:prstGeom>
        </p:spPr>
        <p:txBody>
          <a:bodyPr anchor="t" rtlCol="false" tIns="0" lIns="0" bIns="0" rIns="0">
            <a:spAutoFit/>
          </a:bodyPr>
          <a:lstStyle/>
          <a:p>
            <a:pPr algn="ctr" marL="0" indent="0" lvl="0">
              <a:lnSpc>
                <a:spcPts val="4980"/>
              </a:lnSpc>
              <a:spcBef>
                <a:spcPct val="0"/>
              </a:spcBef>
            </a:pPr>
            <a:r>
              <a:rPr lang="en-US" sz="3557" spc="170">
                <a:solidFill>
                  <a:srgbClr val="070605"/>
                </a:solidFill>
                <a:latin typeface="Saira"/>
                <a:ea typeface="Saira"/>
                <a:cs typeface="Saira"/>
                <a:sym typeface="Saira"/>
              </a:rPr>
              <a:t>This project was based in regular soccer league from Brazil: Brasileirao. All code was made in MySQL and applied the basic principles learned in the course  ITM 220.</a:t>
            </a:r>
          </a:p>
        </p:txBody>
      </p:sp>
      <p:sp>
        <p:nvSpPr>
          <p:cNvPr name="TextBox 4" id="4"/>
          <p:cNvSpPr txBox="true"/>
          <p:nvPr/>
        </p:nvSpPr>
        <p:spPr>
          <a:xfrm rot="0">
            <a:off x="4662864" y="3229825"/>
            <a:ext cx="8962272" cy="1290356"/>
          </a:xfrm>
          <a:prstGeom prst="rect">
            <a:avLst/>
          </a:prstGeom>
        </p:spPr>
        <p:txBody>
          <a:bodyPr anchor="t" rtlCol="false" tIns="0" lIns="0" bIns="0" rIns="0">
            <a:spAutoFit/>
          </a:bodyPr>
          <a:lstStyle/>
          <a:p>
            <a:pPr algn="ctr">
              <a:lnSpc>
                <a:spcPts val="10147"/>
              </a:lnSpc>
            </a:pPr>
            <a:r>
              <a:rPr lang="en-US" sz="7248">
                <a:solidFill>
                  <a:srgbClr val="080808"/>
                </a:solidFill>
                <a:latin typeface="Sports World"/>
                <a:ea typeface="Sports World"/>
                <a:cs typeface="Sports World"/>
                <a:sym typeface="Sports World"/>
              </a:rPr>
              <a:t>INTRODUCTION</a:t>
            </a:r>
          </a:p>
        </p:txBody>
      </p:sp>
      <p:grpSp>
        <p:nvGrpSpPr>
          <p:cNvPr name="Group 5" id="5"/>
          <p:cNvGrpSpPr>
            <a:grpSpLocks noChangeAspect="true"/>
          </p:cNvGrpSpPr>
          <p:nvPr/>
        </p:nvGrpSpPr>
        <p:grpSpPr>
          <a:xfrm rot="0">
            <a:off x="-877216" y="7924641"/>
            <a:ext cx="19567790" cy="9652055"/>
            <a:chOff x="0" y="0"/>
            <a:chExt cx="10744200" cy="5299710"/>
          </a:xfrm>
        </p:grpSpPr>
        <p:sp>
          <p:nvSpPr>
            <p:cNvPr name="Freeform 6" id="6"/>
            <p:cNvSpPr/>
            <p:nvPr/>
          </p:nvSpPr>
          <p:spPr>
            <a:xfrm flipH="false" flipV="false" rot="0">
              <a:off x="0" y="64770"/>
              <a:ext cx="10741660" cy="5184140"/>
            </a:xfrm>
            <a:custGeom>
              <a:avLst/>
              <a:gdLst/>
              <a:ahLst/>
              <a:cxnLst/>
              <a:rect r="r" b="b" t="t" l="l"/>
              <a:pathLst>
                <a:path h="5184140" w="10741660">
                  <a:moveTo>
                    <a:pt x="0" y="811530"/>
                  </a:moveTo>
                  <a:lnTo>
                    <a:pt x="35560" y="789940"/>
                  </a:lnTo>
                  <a:lnTo>
                    <a:pt x="637540" y="782320"/>
                  </a:lnTo>
                  <a:lnTo>
                    <a:pt x="1164590" y="579120"/>
                  </a:lnTo>
                  <a:lnTo>
                    <a:pt x="2383790" y="867410"/>
                  </a:lnTo>
                  <a:lnTo>
                    <a:pt x="3634740" y="336550"/>
                  </a:lnTo>
                  <a:lnTo>
                    <a:pt x="4640580" y="543560"/>
                  </a:lnTo>
                  <a:lnTo>
                    <a:pt x="5723890" y="302260"/>
                  </a:lnTo>
                  <a:lnTo>
                    <a:pt x="6339840" y="212090"/>
                  </a:lnTo>
                  <a:lnTo>
                    <a:pt x="6723380" y="317500"/>
                  </a:lnTo>
                  <a:lnTo>
                    <a:pt x="7087870" y="276860"/>
                  </a:lnTo>
                  <a:lnTo>
                    <a:pt x="7548880" y="0"/>
                  </a:lnTo>
                  <a:lnTo>
                    <a:pt x="7730490" y="170180"/>
                  </a:lnTo>
                  <a:lnTo>
                    <a:pt x="8448040" y="322580"/>
                  </a:lnTo>
                  <a:lnTo>
                    <a:pt x="9061450" y="283210"/>
                  </a:lnTo>
                  <a:lnTo>
                    <a:pt x="10337800" y="624840"/>
                  </a:lnTo>
                  <a:lnTo>
                    <a:pt x="10741660" y="613410"/>
                  </a:lnTo>
                  <a:lnTo>
                    <a:pt x="10706100" y="4631690"/>
                  </a:lnTo>
                  <a:lnTo>
                    <a:pt x="8354060" y="4024630"/>
                  </a:lnTo>
                  <a:lnTo>
                    <a:pt x="7712710" y="3928110"/>
                  </a:lnTo>
                  <a:lnTo>
                    <a:pt x="7430770" y="3920490"/>
                  </a:lnTo>
                  <a:lnTo>
                    <a:pt x="7029450" y="3990340"/>
                  </a:lnTo>
                  <a:lnTo>
                    <a:pt x="6893560" y="3958590"/>
                  </a:lnTo>
                  <a:lnTo>
                    <a:pt x="6723380" y="4144010"/>
                  </a:lnTo>
                  <a:lnTo>
                    <a:pt x="6663690" y="4138930"/>
                  </a:lnTo>
                  <a:lnTo>
                    <a:pt x="6615430" y="4178300"/>
                  </a:lnTo>
                  <a:lnTo>
                    <a:pt x="6060440" y="4319270"/>
                  </a:lnTo>
                  <a:lnTo>
                    <a:pt x="5891530" y="4413250"/>
                  </a:lnTo>
                  <a:lnTo>
                    <a:pt x="5562600" y="4471670"/>
                  </a:lnTo>
                  <a:lnTo>
                    <a:pt x="5500370" y="4533900"/>
                  </a:lnTo>
                  <a:lnTo>
                    <a:pt x="5226050" y="4518660"/>
                  </a:lnTo>
                  <a:lnTo>
                    <a:pt x="4831080" y="4631690"/>
                  </a:lnTo>
                  <a:lnTo>
                    <a:pt x="4494530" y="4771390"/>
                  </a:lnTo>
                  <a:lnTo>
                    <a:pt x="4112260" y="4906010"/>
                  </a:lnTo>
                  <a:lnTo>
                    <a:pt x="3788410" y="4993640"/>
                  </a:lnTo>
                  <a:lnTo>
                    <a:pt x="3375660" y="5184140"/>
                  </a:lnTo>
                  <a:lnTo>
                    <a:pt x="3220720" y="5120640"/>
                  </a:lnTo>
                  <a:lnTo>
                    <a:pt x="2202180" y="4268470"/>
                  </a:lnTo>
                  <a:lnTo>
                    <a:pt x="1520190" y="4114800"/>
                  </a:lnTo>
                  <a:lnTo>
                    <a:pt x="1164590" y="3907790"/>
                  </a:lnTo>
                  <a:lnTo>
                    <a:pt x="0" y="4693920"/>
                  </a:lnTo>
                  <a:close/>
                </a:path>
              </a:pathLst>
            </a:custGeom>
            <a:blipFill>
              <a:blip r:embed="rId3"/>
              <a:stretch>
                <a:fillRect l="0" t="-23222" r="0" b="-23222"/>
              </a:stretch>
            </a:blipFill>
          </p:spPr>
        </p:sp>
        <p:sp>
          <p:nvSpPr>
            <p:cNvPr name="Freeform 7" id="7"/>
            <p:cNvSpPr/>
            <p:nvPr/>
          </p:nvSpPr>
          <p:spPr>
            <a:xfrm flipH="false" flipV="false" rot="0">
              <a:off x="364490" y="3865880"/>
              <a:ext cx="10337800" cy="1433830"/>
            </a:xfrm>
            <a:custGeom>
              <a:avLst/>
              <a:gdLst/>
              <a:ahLst/>
              <a:cxnLst/>
              <a:rect r="r" b="b" t="t" l="l"/>
              <a:pathLst>
                <a:path h="1433830" w="10337800">
                  <a:moveTo>
                    <a:pt x="0" y="0"/>
                  </a:moveTo>
                  <a:lnTo>
                    <a:pt x="10337800" y="0"/>
                  </a:lnTo>
                  <a:lnTo>
                    <a:pt x="10337800" y="1433830"/>
                  </a:lnTo>
                  <a:lnTo>
                    <a:pt x="0" y="1433830"/>
                  </a:lnTo>
                  <a:close/>
                </a:path>
              </a:pathLst>
            </a:custGeom>
            <a:blipFill>
              <a:blip r:embed="rId4"/>
              <a:stretch>
                <a:fillRect l="-2380" t="-259047" r="-729" b="-5843"/>
              </a:stretch>
            </a:blipFill>
          </p:spPr>
        </p:sp>
        <p:sp>
          <p:nvSpPr>
            <p:cNvPr name="Freeform 8" id="8"/>
            <p:cNvSpPr/>
            <p:nvPr/>
          </p:nvSpPr>
          <p:spPr>
            <a:xfrm flipH="false" flipV="false" rot="0">
              <a:off x="0" y="0"/>
              <a:ext cx="10744200" cy="1084580"/>
            </a:xfrm>
            <a:custGeom>
              <a:avLst/>
              <a:gdLst/>
              <a:ahLst/>
              <a:cxnLst/>
              <a:rect r="r" b="b" t="t" l="l"/>
              <a:pathLst>
                <a:path h="1084580" w="10744200">
                  <a:moveTo>
                    <a:pt x="0" y="0"/>
                  </a:moveTo>
                  <a:lnTo>
                    <a:pt x="10744200" y="0"/>
                  </a:lnTo>
                  <a:lnTo>
                    <a:pt x="10744200" y="1084580"/>
                  </a:lnTo>
                  <a:lnTo>
                    <a:pt x="0" y="1084580"/>
                  </a:lnTo>
                  <a:close/>
                </a:path>
              </a:pathLst>
            </a:custGeom>
            <a:blipFill>
              <a:blip r:embed="rId4"/>
              <a:stretch>
                <a:fillRect l="0" t="-5378" r="0" b="-380856"/>
              </a:stretch>
            </a:blipFill>
          </p:spPr>
        </p:sp>
      </p:grpSp>
      <p:grpSp>
        <p:nvGrpSpPr>
          <p:cNvPr name="Group 9" id="9"/>
          <p:cNvGrpSpPr>
            <a:grpSpLocks noChangeAspect="true"/>
          </p:cNvGrpSpPr>
          <p:nvPr/>
        </p:nvGrpSpPr>
        <p:grpSpPr>
          <a:xfrm rot="-10800000">
            <a:off x="-349975" y="-7551646"/>
            <a:ext cx="19567790" cy="9652055"/>
            <a:chOff x="0" y="0"/>
            <a:chExt cx="10744200" cy="5299710"/>
          </a:xfrm>
        </p:grpSpPr>
        <p:sp>
          <p:nvSpPr>
            <p:cNvPr name="Freeform 10" id="10"/>
            <p:cNvSpPr/>
            <p:nvPr/>
          </p:nvSpPr>
          <p:spPr>
            <a:xfrm flipH="false" flipV="false" rot="0">
              <a:off x="0" y="64770"/>
              <a:ext cx="10741660" cy="5184140"/>
            </a:xfrm>
            <a:custGeom>
              <a:avLst/>
              <a:gdLst/>
              <a:ahLst/>
              <a:cxnLst/>
              <a:rect r="r" b="b" t="t" l="l"/>
              <a:pathLst>
                <a:path h="5184140" w="10741660">
                  <a:moveTo>
                    <a:pt x="0" y="811530"/>
                  </a:moveTo>
                  <a:lnTo>
                    <a:pt x="35560" y="789940"/>
                  </a:lnTo>
                  <a:lnTo>
                    <a:pt x="637540" y="782320"/>
                  </a:lnTo>
                  <a:lnTo>
                    <a:pt x="1164590" y="579120"/>
                  </a:lnTo>
                  <a:lnTo>
                    <a:pt x="2383790" y="867410"/>
                  </a:lnTo>
                  <a:lnTo>
                    <a:pt x="3634740" y="336550"/>
                  </a:lnTo>
                  <a:lnTo>
                    <a:pt x="4640580" y="543560"/>
                  </a:lnTo>
                  <a:lnTo>
                    <a:pt x="5723890" y="302260"/>
                  </a:lnTo>
                  <a:lnTo>
                    <a:pt x="6339840" y="212090"/>
                  </a:lnTo>
                  <a:lnTo>
                    <a:pt x="6723380" y="317500"/>
                  </a:lnTo>
                  <a:lnTo>
                    <a:pt x="7087870" y="276860"/>
                  </a:lnTo>
                  <a:lnTo>
                    <a:pt x="7548880" y="0"/>
                  </a:lnTo>
                  <a:lnTo>
                    <a:pt x="7730490" y="170180"/>
                  </a:lnTo>
                  <a:lnTo>
                    <a:pt x="8448040" y="322580"/>
                  </a:lnTo>
                  <a:lnTo>
                    <a:pt x="9061450" y="283210"/>
                  </a:lnTo>
                  <a:lnTo>
                    <a:pt x="10337800" y="624840"/>
                  </a:lnTo>
                  <a:lnTo>
                    <a:pt x="10741660" y="613410"/>
                  </a:lnTo>
                  <a:lnTo>
                    <a:pt x="10706100" y="4631690"/>
                  </a:lnTo>
                  <a:lnTo>
                    <a:pt x="8354060" y="4024630"/>
                  </a:lnTo>
                  <a:lnTo>
                    <a:pt x="7712710" y="3928110"/>
                  </a:lnTo>
                  <a:lnTo>
                    <a:pt x="7430770" y="3920490"/>
                  </a:lnTo>
                  <a:lnTo>
                    <a:pt x="7029450" y="3990340"/>
                  </a:lnTo>
                  <a:lnTo>
                    <a:pt x="6893560" y="3958590"/>
                  </a:lnTo>
                  <a:lnTo>
                    <a:pt x="6723380" y="4144010"/>
                  </a:lnTo>
                  <a:lnTo>
                    <a:pt x="6663690" y="4138930"/>
                  </a:lnTo>
                  <a:lnTo>
                    <a:pt x="6615430" y="4178300"/>
                  </a:lnTo>
                  <a:lnTo>
                    <a:pt x="6060440" y="4319270"/>
                  </a:lnTo>
                  <a:lnTo>
                    <a:pt x="5891530" y="4413250"/>
                  </a:lnTo>
                  <a:lnTo>
                    <a:pt x="5562600" y="4471670"/>
                  </a:lnTo>
                  <a:lnTo>
                    <a:pt x="5500370" y="4533900"/>
                  </a:lnTo>
                  <a:lnTo>
                    <a:pt x="5226050" y="4518660"/>
                  </a:lnTo>
                  <a:lnTo>
                    <a:pt x="4831080" y="4631690"/>
                  </a:lnTo>
                  <a:lnTo>
                    <a:pt x="4494530" y="4771390"/>
                  </a:lnTo>
                  <a:lnTo>
                    <a:pt x="4112260" y="4906010"/>
                  </a:lnTo>
                  <a:lnTo>
                    <a:pt x="3788410" y="4993640"/>
                  </a:lnTo>
                  <a:lnTo>
                    <a:pt x="3375660" y="5184140"/>
                  </a:lnTo>
                  <a:lnTo>
                    <a:pt x="3220720" y="5120640"/>
                  </a:lnTo>
                  <a:lnTo>
                    <a:pt x="2202180" y="4268470"/>
                  </a:lnTo>
                  <a:lnTo>
                    <a:pt x="1520190" y="4114800"/>
                  </a:lnTo>
                  <a:lnTo>
                    <a:pt x="1164590" y="3907790"/>
                  </a:lnTo>
                  <a:lnTo>
                    <a:pt x="0" y="4693920"/>
                  </a:lnTo>
                  <a:close/>
                </a:path>
              </a:pathLst>
            </a:custGeom>
            <a:blipFill>
              <a:blip r:embed="rId3"/>
              <a:stretch>
                <a:fillRect l="0" t="-23222" r="0" b="-23222"/>
              </a:stretch>
            </a:blipFill>
          </p:spPr>
        </p:sp>
        <p:sp>
          <p:nvSpPr>
            <p:cNvPr name="Freeform 11" id="11"/>
            <p:cNvSpPr/>
            <p:nvPr/>
          </p:nvSpPr>
          <p:spPr>
            <a:xfrm flipH="false" flipV="false" rot="0">
              <a:off x="364490" y="3865880"/>
              <a:ext cx="10337800" cy="1433830"/>
            </a:xfrm>
            <a:custGeom>
              <a:avLst/>
              <a:gdLst/>
              <a:ahLst/>
              <a:cxnLst/>
              <a:rect r="r" b="b" t="t" l="l"/>
              <a:pathLst>
                <a:path h="1433830" w="10337800">
                  <a:moveTo>
                    <a:pt x="0" y="0"/>
                  </a:moveTo>
                  <a:lnTo>
                    <a:pt x="10337800" y="0"/>
                  </a:lnTo>
                  <a:lnTo>
                    <a:pt x="10337800" y="1433830"/>
                  </a:lnTo>
                  <a:lnTo>
                    <a:pt x="0" y="1433830"/>
                  </a:lnTo>
                  <a:close/>
                </a:path>
              </a:pathLst>
            </a:custGeom>
            <a:blipFill>
              <a:blip r:embed="rId4"/>
              <a:stretch>
                <a:fillRect l="-2380" t="-259047" r="-729" b="-5843"/>
              </a:stretch>
            </a:blipFill>
          </p:spPr>
        </p:sp>
        <p:sp>
          <p:nvSpPr>
            <p:cNvPr name="Freeform 12" id="12"/>
            <p:cNvSpPr/>
            <p:nvPr/>
          </p:nvSpPr>
          <p:spPr>
            <a:xfrm flipH="false" flipV="false" rot="0">
              <a:off x="0" y="0"/>
              <a:ext cx="10744200" cy="1084580"/>
            </a:xfrm>
            <a:custGeom>
              <a:avLst/>
              <a:gdLst/>
              <a:ahLst/>
              <a:cxnLst/>
              <a:rect r="r" b="b" t="t" l="l"/>
              <a:pathLst>
                <a:path h="1084580" w="10744200">
                  <a:moveTo>
                    <a:pt x="0" y="0"/>
                  </a:moveTo>
                  <a:lnTo>
                    <a:pt x="10744200" y="0"/>
                  </a:lnTo>
                  <a:lnTo>
                    <a:pt x="10744200" y="1084580"/>
                  </a:lnTo>
                  <a:lnTo>
                    <a:pt x="0" y="1084580"/>
                  </a:lnTo>
                  <a:close/>
                </a:path>
              </a:pathLst>
            </a:custGeom>
            <a:blipFill>
              <a:blip r:embed="rId4"/>
              <a:stretch>
                <a:fillRect l="0" t="-5378" r="0" b="-380856"/>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5444" t="0" r="-15444" b="0"/>
            </a:stretch>
          </a:blipFill>
        </p:spPr>
      </p:sp>
      <p:sp>
        <p:nvSpPr>
          <p:cNvPr name="TextBox 3" id="3"/>
          <p:cNvSpPr txBox="true"/>
          <p:nvPr/>
        </p:nvSpPr>
        <p:spPr>
          <a:xfrm rot="0">
            <a:off x="1028700" y="4838844"/>
            <a:ext cx="14542826" cy="3119567"/>
          </a:xfrm>
          <a:prstGeom prst="rect">
            <a:avLst/>
          </a:prstGeom>
        </p:spPr>
        <p:txBody>
          <a:bodyPr anchor="t" rtlCol="false" tIns="0" lIns="0" bIns="0" rIns="0">
            <a:spAutoFit/>
          </a:bodyPr>
          <a:lstStyle/>
          <a:p>
            <a:pPr algn="just" marL="768043" indent="-384021" lvl="1">
              <a:lnSpc>
                <a:spcPts val="4980"/>
              </a:lnSpc>
              <a:buFont typeface="Arial"/>
              <a:buChar char="•"/>
            </a:pPr>
            <a:r>
              <a:rPr lang="en-US" sz="3557" spc="170">
                <a:solidFill>
                  <a:srgbClr val="070605"/>
                </a:solidFill>
                <a:latin typeface="Saira"/>
                <a:ea typeface="Saira"/>
                <a:cs typeface="Saira"/>
                <a:sym typeface="Saira"/>
              </a:rPr>
              <a:t>Design and build the blueprint for a database, an ERD</a:t>
            </a:r>
          </a:p>
          <a:p>
            <a:pPr algn="just" marL="768043" indent="-384021" lvl="1">
              <a:lnSpc>
                <a:spcPts val="4980"/>
              </a:lnSpc>
              <a:buFont typeface="Arial"/>
              <a:buChar char="•"/>
            </a:pPr>
            <a:r>
              <a:rPr lang="en-US" sz="3557" spc="170">
                <a:solidFill>
                  <a:srgbClr val="070605"/>
                </a:solidFill>
                <a:latin typeface="Saira"/>
                <a:ea typeface="Saira"/>
                <a:cs typeface="Saira"/>
                <a:sym typeface="Saira"/>
              </a:rPr>
              <a:t>Forward Engineer a design by using MySQL Workbench</a:t>
            </a:r>
          </a:p>
          <a:p>
            <a:pPr algn="just" marL="768043" indent="-384021" lvl="1">
              <a:lnSpc>
                <a:spcPts val="4980"/>
              </a:lnSpc>
              <a:buFont typeface="Arial"/>
              <a:buChar char="•"/>
            </a:pPr>
            <a:r>
              <a:rPr lang="en-US" sz="3557" spc="170">
                <a:solidFill>
                  <a:srgbClr val="070605"/>
                </a:solidFill>
                <a:latin typeface="Saira"/>
                <a:ea typeface="Saira"/>
                <a:cs typeface="Saira"/>
                <a:sym typeface="Saira"/>
              </a:rPr>
              <a:t>Build at least twelve database tables.</a:t>
            </a:r>
          </a:p>
          <a:p>
            <a:pPr algn="just" marL="768043" indent="-384021" lvl="1">
              <a:lnSpc>
                <a:spcPts val="4980"/>
              </a:lnSpc>
              <a:buFont typeface="Arial"/>
              <a:buChar char="•"/>
            </a:pPr>
            <a:r>
              <a:rPr lang="en-US" sz="3557" spc="170">
                <a:solidFill>
                  <a:srgbClr val="070605"/>
                </a:solidFill>
                <a:latin typeface="Saira"/>
                <a:ea typeface="Saira"/>
                <a:cs typeface="Saira"/>
                <a:sym typeface="Saira"/>
              </a:rPr>
              <a:t>Develop use-cases to verify the design and data structures.</a:t>
            </a:r>
          </a:p>
          <a:p>
            <a:pPr algn="just" marL="768043" indent="-384021" lvl="1">
              <a:lnSpc>
                <a:spcPts val="4980"/>
              </a:lnSpc>
              <a:buFont typeface="Arial"/>
              <a:buChar char="•"/>
            </a:pPr>
            <a:r>
              <a:rPr lang="en-US" sz="3557" spc="170">
                <a:solidFill>
                  <a:srgbClr val="070605"/>
                </a:solidFill>
                <a:latin typeface="Saira"/>
                <a:ea typeface="Saira"/>
                <a:cs typeface="Saira"/>
                <a:sym typeface="Saira"/>
              </a:rPr>
              <a:t>Write quality assurance test scripts to verify your project.</a:t>
            </a:r>
          </a:p>
        </p:txBody>
      </p:sp>
      <p:sp>
        <p:nvSpPr>
          <p:cNvPr name="TextBox 4" id="4"/>
          <p:cNvSpPr txBox="true"/>
          <p:nvPr/>
        </p:nvSpPr>
        <p:spPr>
          <a:xfrm rot="0">
            <a:off x="4662864" y="3229825"/>
            <a:ext cx="8962272" cy="1290356"/>
          </a:xfrm>
          <a:prstGeom prst="rect">
            <a:avLst/>
          </a:prstGeom>
        </p:spPr>
        <p:txBody>
          <a:bodyPr anchor="t" rtlCol="false" tIns="0" lIns="0" bIns="0" rIns="0">
            <a:spAutoFit/>
          </a:bodyPr>
          <a:lstStyle/>
          <a:p>
            <a:pPr algn="ctr">
              <a:lnSpc>
                <a:spcPts val="10147"/>
              </a:lnSpc>
            </a:pPr>
            <a:r>
              <a:rPr lang="en-US" sz="7248">
                <a:solidFill>
                  <a:srgbClr val="080808"/>
                </a:solidFill>
                <a:latin typeface="Sports World"/>
                <a:ea typeface="Sports World"/>
                <a:cs typeface="Sports World"/>
                <a:sym typeface="Sports World"/>
              </a:rPr>
              <a:t>REQUIREMENTS</a:t>
            </a:r>
          </a:p>
        </p:txBody>
      </p:sp>
      <p:grpSp>
        <p:nvGrpSpPr>
          <p:cNvPr name="Group 5" id="5"/>
          <p:cNvGrpSpPr>
            <a:grpSpLocks noChangeAspect="true"/>
          </p:cNvGrpSpPr>
          <p:nvPr/>
        </p:nvGrpSpPr>
        <p:grpSpPr>
          <a:xfrm rot="0">
            <a:off x="-877216" y="7924641"/>
            <a:ext cx="19567790" cy="9652055"/>
            <a:chOff x="0" y="0"/>
            <a:chExt cx="10744200" cy="5299710"/>
          </a:xfrm>
        </p:grpSpPr>
        <p:sp>
          <p:nvSpPr>
            <p:cNvPr name="Freeform 6" id="6"/>
            <p:cNvSpPr/>
            <p:nvPr/>
          </p:nvSpPr>
          <p:spPr>
            <a:xfrm flipH="false" flipV="false" rot="0">
              <a:off x="0" y="64770"/>
              <a:ext cx="10741660" cy="5184140"/>
            </a:xfrm>
            <a:custGeom>
              <a:avLst/>
              <a:gdLst/>
              <a:ahLst/>
              <a:cxnLst/>
              <a:rect r="r" b="b" t="t" l="l"/>
              <a:pathLst>
                <a:path h="5184140" w="10741660">
                  <a:moveTo>
                    <a:pt x="0" y="811530"/>
                  </a:moveTo>
                  <a:lnTo>
                    <a:pt x="35560" y="789940"/>
                  </a:lnTo>
                  <a:lnTo>
                    <a:pt x="637540" y="782320"/>
                  </a:lnTo>
                  <a:lnTo>
                    <a:pt x="1164590" y="579120"/>
                  </a:lnTo>
                  <a:lnTo>
                    <a:pt x="2383790" y="867410"/>
                  </a:lnTo>
                  <a:lnTo>
                    <a:pt x="3634740" y="336550"/>
                  </a:lnTo>
                  <a:lnTo>
                    <a:pt x="4640580" y="543560"/>
                  </a:lnTo>
                  <a:lnTo>
                    <a:pt x="5723890" y="302260"/>
                  </a:lnTo>
                  <a:lnTo>
                    <a:pt x="6339840" y="212090"/>
                  </a:lnTo>
                  <a:lnTo>
                    <a:pt x="6723380" y="317500"/>
                  </a:lnTo>
                  <a:lnTo>
                    <a:pt x="7087870" y="276860"/>
                  </a:lnTo>
                  <a:lnTo>
                    <a:pt x="7548880" y="0"/>
                  </a:lnTo>
                  <a:lnTo>
                    <a:pt x="7730490" y="170180"/>
                  </a:lnTo>
                  <a:lnTo>
                    <a:pt x="8448040" y="322580"/>
                  </a:lnTo>
                  <a:lnTo>
                    <a:pt x="9061450" y="283210"/>
                  </a:lnTo>
                  <a:lnTo>
                    <a:pt x="10337800" y="624840"/>
                  </a:lnTo>
                  <a:lnTo>
                    <a:pt x="10741660" y="613410"/>
                  </a:lnTo>
                  <a:lnTo>
                    <a:pt x="10706100" y="4631690"/>
                  </a:lnTo>
                  <a:lnTo>
                    <a:pt x="8354060" y="4024630"/>
                  </a:lnTo>
                  <a:lnTo>
                    <a:pt x="7712710" y="3928110"/>
                  </a:lnTo>
                  <a:lnTo>
                    <a:pt x="7430770" y="3920490"/>
                  </a:lnTo>
                  <a:lnTo>
                    <a:pt x="7029450" y="3990340"/>
                  </a:lnTo>
                  <a:lnTo>
                    <a:pt x="6893560" y="3958590"/>
                  </a:lnTo>
                  <a:lnTo>
                    <a:pt x="6723380" y="4144010"/>
                  </a:lnTo>
                  <a:lnTo>
                    <a:pt x="6663690" y="4138930"/>
                  </a:lnTo>
                  <a:lnTo>
                    <a:pt x="6615430" y="4178300"/>
                  </a:lnTo>
                  <a:lnTo>
                    <a:pt x="6060440" y="4319270"/>
                  </a:lnTo>
                  <a:lnTo>
                    <a:pt x="5891530" y="4413250"/>
                  </a:lnTo>
                  <a:lnTo>
                    <a:pt x="5562600" y="4471670"/>
                  </a:lnTo>
                  <a:lnTo>
                    <a:pt x="5500370" y="4533900"/>
                  </a:lnTo>
                  <a:lnTo>
                    <a:pt x="5226050" y="4518660"/>
                  </a:lnTo>
                  <a:lnTo>
                    <a:pt x="4831080" y="4631690"/>
                  </a:lnTo>
                  <a:lnTo>
                    <a:pt x="4494530" y="4771390"/>
                  </a:lnTo>
                  <a:lnTo>
                    <a:pt x="4112260" y="4906010"/>
                  </a:lnTo>
                  <a:lnTo>
                    <a:pt x="3788410" y="4993640"/>
                  </a:lnTo>
                  <a:lnTo>
                    <a:pt x="3375660" y="5184140"/>
                  </a:lnTo>
                  <a:lnTo>
                    <a:pt x="3220720" y="5120640"/>
                  </a:lnTo>
                  <a:lnTo>
                    <a:pt x="2202180" y="4268470"/>
                  </a:lnTo>
                  <a:lnTo>
                    <a:pt x="1520190" y="4114800"/>
                  </a:lnTo>
                  <a:lnTo>
                    <a:pt x="1164590" y="3907790"/>
                  </a:lnTo>
                  <a:lnTo>
                    <a:pt x="0" y="4693920"/>
                  </a:lnTo>
                  <a:close/>
                </a:path>
              </a:pathLst>
            </a:custGeom>
            <a:blipFill>
              <a:blip r:embed="rId3"/>
              <a:stretch>
                <a:fillRect l="0" t="-23222" r="0" b="-23222"/>
              </a:stretch>
            </a:blipFill>
          </p:spPr>
        </p:sp>
        <p:sp>
          <p:nvSpPr>
            <p:cNvPr name="Freeform 7" id="7"/>
            <p:cNvSpPr/>
            <p:nvPr/>
          </p:nvSpPr>
          <p:spPr>
            <a:xfrm flipH="false" flipV="false" rot="0">
              <a:off x="364490" y="3865880"/>
              <a:ext cx="10337800" cy="1433830"/>
            </a:xfrm>
            <a:custGeom>
              <a:avLst/>
              <a:gdLst/>
              <a:ahLst/>
              <a:cxnLst/>
              <a:rect r="r" b="b" t="t" l="l"/>
              <a:pathLst>
                <a:path h="1433830" w="10337800">
                  <a:moveTo>
                    <a:pt x="0" y="0"/>
                  </a:moveTo>
                  <a:lnTo>
                    <a:pt x="10337800" y="0"/>
                  </a:lnTo>
                  <a:lnTo>
                    <a:pt x="10337800" y="1433830"/>
                  </a:lnTo>
                  <a:lnTo>
                    <a:pt x="0" y="1433830"/>
                  </a:lnTo>
                  <a:close/>
                </a:path>
              </a:pathLst>
            </a:custGeom>
            <a:blipFill>
              <a:blip r:embed="rId4"/>
              <a:stretch>
                <a:fillRect l="-2380" t="-259047" r="-729" b="-5843"/>
              </a:stretch>
            </a:blipFill>
          </p:spPr>
        </p:sp>
        <p:sp>
          <p:nvSpPr>
            <p:cNvPr name="Freeform 8" id="8"/>
            <p:cNvSpPr/>
            <p:nvPr/>
          </p:nvSpPr>
          <p:spPr>
            <a:xfrm flipH="false" flipV="false" rot="0">
              <a:off x="0" y="0"/>
              <a:ext cx="10744200" cy="1084580"/>
            </a:xfrm>
            <a:custGeom>
              <a:avLst/>
              <a:gdLst/>
              <a:ahLst/>
              <a:cxnLst/>
              <a:rect r="r" b="b" t="t" l="l"/>
              <a:pathLst>
                <a:path h="1084580" w="10744200">
                  <a:moveTo>
                    <a:pt x="0" y="0"/>
                  </a:moveTo>
                  <a:lnTo>
                    <a:pt x="10744200" y="0"/>
                  </a:lnTo>
                  <a:lnTo>
                    <a:pt x="10744200" y="1084580"/>
                  </a:lnTo>
                  <a:lnTo>
                    <a:pt x="0" y="1084580"/>
                  </a:lnTo>
                  <a:close/>
                </a:path>
              </a:pathLst>
            </a:custGeom>
            <a:blipFill>
              <a:blip r:embed="rId4"/>
              <a:stretch>
                <a:fillRect l="0" t="-5378" r="0" b="-380856"/>
              </a:stretch>
            </a:blipFill>
          </p:spPr>
        </p:sp>
      </p:grpSp>
      <p:grpSp>
        <p:nvGrpSpPr>
          <p:cNvPr name="Group 9" id="9"/>
          <p:cNvGrpSpPr>
            <a:grpSpLocks noChangeAspect="true"/>
          </p:cNvGrpSpPr>
          <p:nvPr/>
        </p:nvGrpSpPr>
        <p:grpSpPr>
          <a:xfrm rot="-10800000">
            <a:off x="-349975" y="-7551646"/>
            <a:ext cx="19567790" cy="9652055"/>
            <a:chOff x="0" y="0"/>
            <a:chExt cx="10744200" cy="5299710"/>
          </a:xfrm>
        </p:grpSpPr>
        <p:sp>
          <p:nvSpPr>
            <p:cNvPr name="Freeform 10" id="10"/>
            <p:cNvSpPr/>
            <p:nvPr/>
          </p:nvSpPr>
          <p:spPr>
            <a:xfrm flipH="false" flipV="false" rot="0">
              <a:off x="0" y="64770"/>
              <a:ext cx="10741660" cy="5184140"/>
            </a:xfrm>
            <a:custGeom>
              <a:avLst/>
              <a:gdLst/>
              <a:ahLst/>
              <a:cxnLst/>
              <a:rect r="r" b="b" t="t" l="l"/>
              <a:pathLst>
                <a:path h="5184140" w="10741660">
                  <a:moveTo>
                    <a:pt x="0" y="811530"/>
                  </a:moveTo>
                  <a:lnTo>
                    <a:pt x="35560" y="789940"/>
                  </a:lnTo>
                  <a:lnTo>
                    <a:pt x="637540" y="782320"/>
                  </a:lnTo>
                  <a:lnTo>
                    <a:pt x="1164590" y="579120"/>
                  </a:lnTo>
                  <a:lnTo>
                    <a:pt x="2383790" y="867410"/>
                  </a:lnTo>
                  <a:lnTo>
                    <a:pt x="3634740" y="336550"/>
                  </a:lnTo>
                  <a:lnTo>
                    <a:pt x="4640580" y="543560"/>
                  </a:lnTo>
                  <a:lnTo>
                    <a:pt x="5723890" y="302260"/>
                  </a:lnTo>
                  <a:lnTo>
                    <a:pt x="6339840" y="212090"/>
                  </a:lnTo>
                  <a:lnTo>
                    <a:pt x="6723380" y="317500"/>
                  </a:lnTo>
                  <a:lnTo>
                    <a:pt x="7087870" y="276860"/>
                  </a:lnTo>
                  <a:lnTo>
                    <a:pt x="7548880" y="0"/>
                  </a:lnTo>
                  <a:lnTo>
                    <a:pt x="7730490" y="170180"/>
                  </a:lnTo>
                  <a:lnTo>
                    <a:pt x="8448040" y="322580"/>
                  </a:lnTo>
                  <a:lnTo>
                    <a:pt x="9061450" y="283210"/>
                  </a:lnTo>
                  <a:lnTo>
                    <a:pt x="10337800" y="624840"/>
                  </a:lnTo>
                  <a:lnTo>
                    <a:pt x="10741660" y="613410"/>
                  </a:lnTo>
                  <a:lnTo>
                    <a:pt x="10706100" y="4631690"/>
                  </a:lnTo>
                  <a:lnTo>
                    <a:pt x="8354060" y="4024630"/>
                  </a:lnTo>
                  <a:lnTo>
                    <a:pt x="7712710" y="3928110"/>
                  </a:lnTo>
                  <a:lnTo>
                    <a:pt x="7430770" y="3920490"/>
                  </a:lnTo>
                  <a:lnTo>
                    <a:pt x="7029450" y="3990340"/>
                  </a:lnTo>
                  <a:lnTo>
                    <a:pt x="6893560" y="3958590"/>
                  </a:lnTo>
                  <a:lnTo>
                    <a:pt x="6723380" y="4144010"/>
                  </a:lnTo>
                  <a:lnTo>
                    <a:pt x="6663690" y="4138930"/>
                  </a:lnTo>
                  <a:lnTo>
                    <a:pt x="6615430" y="4178300"/>
                  </a:lnTo>
                  <a:lnTo>
                    <a:pt x="6060440" y="4319270"/>
                  </a:lnTo>
                  <a:lnTo>
                    <a:pt x="5891530" y="4413250"/>
                  </a:lnTo>
                  <a:lnTo>
                    <a:pt x="5562600" y="4471670"/>
                  </a:lnTo>
                  <a:lnTo>
                    <a:pt x="5500370" y="4533900"/>
                  </a:lnTo>
                  <a:lnTo>
                    <a:pt x="5226050" y="4518660"/>
                  </a:lnTo>
                  <a:lnTo>
                    <a:pt x="4831080" y="4631690"/>
                  </a:lnTo>
                  <a:lnTo>
                    <a:pt x="4494530" y="4771390"/>
                  </a:lnTo>
                  <a:lnTo>
                    <a:pt x="4112260" y="4906010"/>
                  </a:lnTo>
                  <a:lnTo>
                    <a:pt x="3788410" y="4993640"/>
                  </a:lnTo>
                  <a:lnTo>
                    <a:pt x="3375660" y="5184140"/>
                  </a:lnTo>
                  <a:lnTo>
                    <a:pt x="3220720" y="5120640"/>
                  </a:lnTo>
                  <a:lnTo>
                    <a:pt x="2202180" y="4268470"/>
                  </a:lnTo>
                  <a:lnTo>
                    <a:pt x="1520190" y="4114800"/>
                  </a:lnTo>
                  <a:lnTo>
                    <a:pt x="1164590" y="3907790"/>
                  </a:lnTo>
                  <a:lnTo>
                    <a:pt x="0" y="4693920"/>
                  </a:lnTo>
                  <a:close/>
                </a:path>
              </a:pathLst>
            </a:custGeom>
            <a:blipFill>
              <a:blip r:embed="rId3"/>
              <a:stretch>
                <a:fillRect l="0" t="-23222" r="0" b="-23222"/>
              </a:stretch>
            </a:blipFill>
          </p:spPr>
        </p:sp>
        <p:sp>
          <p:nvSpPr>
            <p:cNvPr name="Freeform 11" id="11"/>
            <p:cNvSpPr/>
            <p:nvPr/>
          </p:nvSpPr>
          <p:spPr>
            <a:xfrm flipH="false" flipV="false" rot="0">
              <a:off x="364490" y="3865880"/>
              <a:ext cx="10337800" cy="1433830"/>
            </a:xfrm>
            <a:custGeom>
              <a:avLst/>
              <a:gdLst/>
              <a:ahLst/>
              <a:cxnLst/>
              <a:rect r="r" b="b" t="t" l="l"/>
              <a:pathLst>
                <a:path h="1433830" w="10337800">
                  <a:moveTo>
                    <a:pt x="0" y="0"/>
                  </a:moveTo>
                  <a:lnTo>
                    <a:pt x="10337800" y="0"/>
                  </a:lnTo>
                  <a:lnTo>
                    <a:pt x="10337800" y="1433830"/>
                  </a:lnTo>
                  <a:lnTo>
                    <a:pt x="0" y="1433830"/>
                  </a:lnTo>
                  <a:close/>
                </a:path>
              </a:pathLst>
            </a:custGeom>
            <a:blipFill>
              <a:blip r:embed="rId4"/>
              <a:stretch>
                <a:fillRect l="-2380" t="-259047" r="-729" b="-5843"/>
              </a:stretch>
            </a:blipFill>
          </p:spPr>
        </p:sp>
        <p:sp>
          <p:nvSpPr>
            <p:cNvPr name="Freeform 12" id="12"/>
            <p:cNvSpPr/>
            <p:nvPr/>
          </p:nvSpPr>
          <p:spPr>
            <a:xfrm flipH="false" flipV="false" rot="0">
              <a:off x="0" y="0"/>
              <a:ext cx="10744200" cy="1084580"/>
            </a:xfrm>
            <a:custGeom>
              <a:avLst/>
              <a:gdLst/>
              <a:ahLst/>
              <a:cxnLst/>
              <a:rect r="r" b="b" t="t" l="l"/>
              <a:pathLst>
                <a:path h="1084580" w="10744200">
                  <a:moveTo>
                    <a:pt x="0" y="0"/>
                  </a:moveTo>
                  <a:lnTo>
                    <a:pt x="10744200" y="0"/>
                  </a:lnTo>
                  <a:lnTo>
                    <a:pt x="10744200" y="1084580"/>
                  </a:lnTo>
                  <a:lnTo>
                    <a:pt x="0" y="1084580"/>
                  </a:lnTo>
                  <a:close/>
                </a:path>
              </a:pathLst>
            </a:custGeom>
            <a:blipFill>
              <a:blip r:embed="rId4"/>
              <a:stretch>
                <a:fillRect l="0" t="-5378" r="0" b="-380856"/>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5444" t="0" r="-15444" b="0"/>
            </a:stretch>
          </a:blipFill>
        </p:spPr>
      </p:sp>
      <p:grpSp>
        <p:nvGrpSpPr>
          <p:cNvPr name="Group 3" id="3"/>
          <p:cNvGrpSpPr>
            <a:grpSpLocks noChangeAspect="true"/>
          </p:cNvGrpSpPr>
          <p:nvPr/>
        </p:nvGrpSpPr>
        <p:grpSpPr>
          <a:xfrm rot="0">
            <a:off x="14678923" y="-824881"/>
            <a:ext cx="7813445" cy="11613904"/>
            <a:chOff x="0" y="0"/>
            <a:chExt cx="3175000" cy="4719320"/>
          </a:xfrm>
        </p:grpSpPr>
        <p:sp>
          <p:nvSpPr>
            <p:cNvPr name="Freeform 4" id="4"/>
            <p:cNvSpPr/>
            <p:nvPr/>
          </p:nvSpPr>
          <p:spPr>
            <a:xfrm flipH="false" flipV="false" rot="0">
              <a:off x="20320" y="21590"/>
              <a:ext cx="3154680" cy="4697730"/>
            </a:xfrm>
            <a:custGeom>
              <a:avLst/>
              <a:gdLst/>
              <a:ahLst/>
              <a:cxnLst/>
              <a:rect r="r" b="b" t="t" l="l"/>
              <a:pathLst>
                <a:path h="4697730" w="3154680">
                  <a:moveTo>
                    <a:pt x="3154680" y="4697730"/>
                  </a:moveTo>
                  <a:lnTo>
                    <a:pt x="215900" y="4697730"/>
                  </a:lnTo>
                  <a:cubicBezTo>
                    <a:pt x="215900" y="4697730"/>
                    <a:pt x="215900" y="4654550"/>
                    <a:pt x="194310" y="4611370"/>
                  </a:cubicBezTo>
                  <a:cubicBezTo>
                    <a:pt x="172720" y="4568190"/>
                    <a:pt x="172720" y="4461510"/>
                    <a:pt x="172720" y="4418330"/>
                  </a:cubicBezTo>
                  <a:cubicBezTo>
                    <a:pt x="172720" y="4375150"/>
                    <a:pt x="86360" y="4246880"/>
                    <a:pt x="86360" y="4246880"/>
                  </a:cubicBezTo>
                  <a:cubicBezTo>
                    <a:pt x="0" y="4118610"/>
                    <a:pt x="21590" y="3967480"/>
                    <a:pt x="21590" y="3925570"/>
                  </a:cubicBezTo>
                  <a:cubicBezTo>
                    <a:pt x="21590" y="3882390"/>
                    <a:pt x="43180" y="3818890"/>
                    <a:pt x="86360" y="3754120"/>
                  </a:cubicBezTo>
                  <a:cubicBezTo>
                    <a:pt x="129540" y="3689350"/>
                    <a:pt x="129540" y="3517900"/>
                    <a:pt x="129540" y="3517900"/>
                  </a:cubicBezTo>
                  <a:lnTo>
                    <a:pt x="129540" y="3389630"/>
                  </a:lnTo>
                  <a:lnTo>
                    <a:pt x="129540" y="3261360"/>
                  </a:lnTo>
                  <a:lnTo>
                    <a:pt x="172720" y="3133090"/>
                  </a:lnTo>
                  <a:lnTo>
                    <a:pt x="151130" y="3004820"/>
                  </a:lnTo>
                  <a:cubicBezTo>
                    <a:pt x="151130" y="3004820"/>
                    <a:pt x="129540" y="2918460"/>
                    <a:pt x="151130" y="2876550"/>
                  </a:cubicBezTo>
                  <a:cubicBezTo>
                    <a:pt x="172720" y="2833370"/>
                    <a:pt x="151130" y="2854960"/>
                    <a:pt x="151130" y="2833370"/>
                  </a:cubicBezTo>
                  <a:cubicBezTo>
                    <a:pt x="151130" y="2811780"/>
                    <a:pt x="151130" y="2768600"/>
                    <a:pt x="151130" y="2768600"/>
                  </a:cubicBezTo>
                  <a:lnTo>
                    <a:pt x="151130" y="2531110"/>
                  </a:lnTo>
                  <a:lnTo>
                    <a:pt x="237490" y="2316480"/>
                  </a:lnTo>
                  <a:lnTo>
                    <a:pt x="259080" y="1995170"/>
                  </a:lnTo>
                  <a:lnTo>
                    <a:pt x="302260" y="1737360"/>
                  </a:lnTo>
                  <a:cubicBezTo>
                    <a:pt x="302260" y="1737360"/>
                    <a:pt x="302260" y="1416050"/>
                    <a:pt x="302260" y="1394460"/>
                  </a:cubicBezTo>
                  <a:cubicBezTo>
                    <a:pt x="302260" y="1372870"/>
                    <a:pt x="302260" y="1223010"/>
                    <a:pt x="280670" y="1179830"/>
                  </a:cubicBezTo>
                  <a:cubicBezTo>
                    <a:pt x="259080" y="1136650"/>
                    <a:pt x="387350" y="793750"/>
                    <a:pt x="387350" y="793750"/>
                  </a:cubicBezTo>
                  <a:lnTo>
                    <a:pt x="452120" y="557530"/>
                  </a:lnTo>
                  <a:cubicBezTo>
                    <a:pt x="452120" y="557530"/>
                    <a:pt x="452120" y="257810"/>
                    <a:pt x="473710" y="193040"/>
                  </a:cubicBezTo>
                  <a:cubicBezTo>
                    <a:pt x="495300" y="128270"/>
                    <a:pt x="560070" y="86360"/>
                    <a:pt x="560070" y="86360"/>
                  </a:cubicBezTo>
                  <a:cubicBezTo>
                    <a:pt x="560070" y="86360"/>
                    <a:pt x="624840" y="64770"/>
                    <a:pt x="624840" y="64770"/>
                  </a:cubicBezTo>
                  <a:cubicBezTo>
                    <a:pt x="668020" y="21590"/>
                    <a:pt x="731520" y="21590"/>
                    <a:pt x="731520" y="21590"/>
                  </a:cubicBezTo>
                  <a:cubicBezTo>
                    <a:pt x="731520" y="21590"/>
                    <a:pt x="881380" y="0"/>
                    <a:pt x="924560" y="21590"/>
                  </a:cubicBezTo>
                  <a:cubicBezTo>
                    <a:pt x="967740" y="43180"/>
                    <a:pt x="1139190" y="43180"/>
                    <a:pt x="1139190" y="43180"/>
                  </a:cubicBezTo>
                  <a:cubicBezTo>
                    <a:pt x="1203960" y="0"/>
                    <a:pt x="1332230" y="64770"/>
                    <a:pt x="1332230" y="64770"/>
                  </a:cubicBezTo>
                  <a:lnTo>
                    <a:pt x="1525270" y="86360"/>
                  </a:lnTo>
                  <a:cubicBezTo>
                    <a:pt x="1611630" y="43180"/>
                    <a:pt x="1718310" y="64770"/>
                    <a:pt x="1718310" y="64770"/>
                  </a:cubicBezTo>
                  <a:cubicBezTo>
                    <a:pt x="1718310" y="64770"/>
                    <a:pt x="1824990" y="64770"/>
                    <a:pt x="1868170" y="86360"/>
                  </a:cubicBezTo>
                  <a:cubicBezTo>
                    <a:pt x="1911350" y="107950"/>
                    <a:pt x="1996440" y="86360"/>
                    <a:pt x="1996440" y="86360"/>
                  </a:cubicBezTo>
                  <a:lnTo>
                    <a:pt x="2039620" y="107950"/>
                  </a:lnTo>
                  <a:cubicBezTo>
                    <a:pt x="2082800" y="86360"/>
                    <a:pt x="2125980" y="107950"/>
                    <a:pt x="2125980" y="107950"/>
                  </a:cubicBezTo>
                  <a:cubicBezTo>
                    <a:pt x="2169160" y="151130"/>
                    <a:pt x="2319020" y="151130"/>
                    <a:pt x="2319020" y="151130"/>
                  </a:cubicBezTo>
                  <a:lnTo>
                    <a:pt x="2447290" y="172720"/>
                  </a:lnTo>
                  <a:cubicBezTo>
                    <a:pt x="2490470" y="194310"/>
                    <a:pt x="2597150" y="172720"/>
                    <a:pt x="2597150" y="172720"/>
                  </a:cubicBezTo>
                  <a:cubicBezTo>
                    <a:pt x="2597150" y="172720"/>
                    <a:pt x="2768600" y="129540"/>
                    <a:pt x="2854960" y="129540"/>
                  </a:cubicBezTo>
                  <a:cubicBezTo>
                    <a:pt x="2941320" y="129540"/>
                    <a:pt x="3154680" y="172720"/>
                    <a:pt x="3154680" y="172720"/>
                  </a:cubicBezTo>
                  <a:lnTo>
                    <a:pt x="3154680" y="4697730"/>
                  </a:lnTo>
                  <a:close/>
                </a:path>
              </a:pathLst>
            </a:custGeom>
            <a:blipFill>
              <a:blip r:embed="rId3"/>
              <a:stretch>
                <a:fillRect l="-55721" t="0" r="-55721" b="0"/>
              </a:stretch>
            </a:blipFill>
          </p:spPr>
        </p:sp>
        <p:sp>
          <p:nvSpPr>
            <p:cNvPr name="Freeform 5" id="5"/>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4"/>
              <a:stretch>
                <a:fillRect l="-4322" t="-3535" r="-518" b="0"/>
              </a:stretch>
            </a:blipFill>
          </p:spPr>
        </p:sp>
      </p:grpSp>
      <p:grpSp>
        <p:nvGrpSpPr>
          <p:cNvPr name="Group 6" id="6"/>
          <p:cNvGrpSpPr>
            <a:grpSpLocks noChangeAspect="true"/>
          </p:cNvGrpSpPr>
          <p:nvPr/>
        </p:nvGrpSpPr>
        <p:grpSpPr>
          <a:xfrm rot="-123268">
            <a:off x="12991424" y="984442"/>
            <a:ext cx="3928475" cy="3928475"/>
            <a:chOff x="0" y="0"/>
            <a:chExt cx="34823400" cy="34823400"/>
          </a:xfrm>
        </p:grpSpPr>
        <p:sp>
          <p:nvSpPr>
            <p:cNvPr name="Freeform 7" id="7"/>
            <p:cNvSpPr/>
            <p:nvPr/>
          </p:nvSpPr>
          <p:spPr>
            <a:xfrm flipH="false" flipV="false" rot="0">
              <a:off x="-6350" y="-635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5"/>
              <a:stretch>
                <a:fillRect l="-25000" t="0" r="-25000" b="0"/>
              </a:stretch>
            </a:blipFill>
          </p:spPr>
        </p:sp>
        <p:sp>
          <p:nvSpPr>
            <p:cNvPr name="Freeform 8" id="8"/>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6"/>
              <a:stretch>
                <a:fillRect l="0" t="0" r="0" b="0"/>
              </a:stretch>
            </a:blipFill>
          </p:spPr>
        </p:sp>
      </p:grpSp>
      <p:grpSp>
        <p:nvGrpSpPr>
          <p:cNvPr name="Group 9" id="9"/>
          <p:cNvGrpSpPr>
            <a:grpSpLocks noChangeAspect="true"/>
          </p:cNvGrpSpPr>
          <p:nvPr/>
        </p:nvGrpSpPr>
        <p:grpSpPr>
          <a:xfrm rot="451779">
            <a:off x="12849547" y="5558293"/>
            <a:ext cx="3900748" cy="3900748"/>
            <a:chOff x="0" y="0"/>
            <a:chExt cx="34823400" cy="34823400"/>
          </a:xfrm>
        </p:grpSpPr>
        <p:sp>
          <p:nvSpPr>
            <p:cNvPr name="Freeform 10" id="10"/>
            <p:cNvSpPr/>
            <p:nvPr/>
          </p:nvSpPr>
          <p:spPr>
            <a:xfrm flipH="false" flipV="false" rot="0">
              <a:off x="-6350" y="-635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7"/>
              <a:stretch>
                <a:fillRect l="0" t="-25000" r="0" b="-25000"/>
              </a:stretch>
            </a:blipFill>
          </p:spPr>
        </p:sp>
        <p:sp>
          <p:nvSpPr>
            <p:cNvPr name="Freeform 11" id="11"/>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6"/>
              <a:stretch>
                <a:fillRect l="0" t="0" r="0" b="0"/>
              </a:stretch>
            </a:blipFill>
          </p:spPr>
        </p:sp>
      </p:grpSp>
      <p:grpSp>
        <p:nvGrpSpPr>
          <p:cNvPr name="Group 12" id="12"/>
          <p:cNvGrpSpPr>
            <a:grpSpLocks noChangeAspect="true"/>
          </p:cNvGrpSpPr>
          <p:nvPr/>
        </p:nvGrpSpPr>
        <p:grpSpPr>
          <a:xfrm rot="-338791">
            <a:off x="10312728" y="2540430"/>
            <a:ext cx="3900748" cy="3900748"/>
            <a:chOff x="0" y="0"/>
            <a:chExt cx="34823400" cy="34823400"/>
          </a:xfrm>
        </p:grpSpPr>
        <p:sp>
          <p:nvSpPr>
            <p:cNvPr name="Freeform 13" id="13"/>
            <p:cNvSpPr/>
            <p:nvPr/>
          </p:nvSpPr>
          <p:spPr>
            <a:xfrm flipH="false" flipV="false" rot="0">
              <a:off x="-6350" y="-635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8"/>
              <a:stretch>
                <a:fillRect l="-25000" t="0" r="-25000" b="0"/>
              </a:stretch>
            </a:blipFill>
          </p:spPr>
        </p:sp>
        <p:sp>
          <p:nvSpPr>
            <p:cNvPr name="Freeform 14" id="14"/>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6"/>
              <a:stretch>
                <a:fillRect l="0" t="0" r="0" b="0"/>
              </a:stretch>
            </a:blipFill>
          </p:spPr>
        </p:sp>
      </p:grpSp>
      <p:sp>
        <p:nvSpPr>
          <p:cNvPr name="TextBox 15" id="15"/>
          <p:cNvSpPr txBox="true"/>
          <p:nvPr/>
        </p:nvSpPr>
        <p:spPr>
          <a:xfrm rot="0">
            <a:off x="1947855" y="1370396"/>
            <a:ext cx="8345089" cy="1387885"/>
          </a:xfrm>
          <a:prstGeom prst="rect">
            <a:avLst/>
          </a:prstGeom>
        </p:spPr>
        <p:txBody>
          <a:bodyPr anchor="t" rtlCol="false" tIns="0" lIns="0" bIns="0" rIns="0">
            <a:spAutoFit/>
          </a:bodyPr>
          <a:lstStyle/>
          <a:p>
            <a:pPr algn="l" marL="0" indent="0" lvl="0">
              <a:lnSpc>
                <a:spcPts val="10947"/>
              </a:lnSpc>
              <a:spcBef>
                <a:spcPct val="0"/>
              </a:spcBef>
            </a:pPr>
            <a:r>
              <a:rPr lang="en-US" sz="7819">
                <a:solidFill>
                  <a:srgbClr val="080808"/>
                </a:solidFill>
                <a:latin typeface="Sports World"/>
                <a:ea typeface="Sports World"/>
                <a:cs typeface="Sports World"/>
                <a:sym typeface="Sports World"/>
              </a:rPr>
              <a:t>ENTITIES</a:t>
            </a:r>
          </a:p>
        </p:txBody>
      </p:sp>
      <p:sp>
        <p:nvSpPr>
          <p:cNvPr name="TextBox 16" id="16"/>
          <p:cNvSpPr txBox="true"/>
          <p:nvPr/>
        </p:nvSpPr>
        <p:spPr>
          <a:xfrm rot="0">
            <a:off x="1947855" y="3137953"/>
            <a:ext cx="7896687" cy="6785098"/>
          </a:xfrm>
          <a:prstGeom prst="rect">
            <a:avLst/>
          </a:prstGeom>
        </p:spPr>
        <p:txBody>
          <a:bodyPr anchor="t" rtlCol="false" tIns="0" lIns="0" bIns="0" rIns="0">
            <a:spAutoFit/>
          </a:bodyPr>
          <a:lstStyle/>
          <a:p>
            <a:pPr algn="l" marL="643670" indent="-321835" lvl="1">
              <a:lnSpc>
                <a:spcPts val="4173"/>
              </a:lnSpc>
              <a:buAutoNum type="arabicPeriod" startAt="1"/>
            </a:pPr>
            <a:r>
              <a:rPr lang="en-US" sz="2981" spc="143">
                <a:solidFill>
                  <a:srgbClr val="070605"/>
                </a:solidFill>
                <a:latin typeface="Saira"/>
                <a:ea typeface="Saira"/>
                <a:cs typeface="Saira"/>
                <a:sym typeface="Saira"/>
              </a:rPr>
              <a:t>T</a:t>
            </a:r>
            <a:r>
              <a:rPr lang="en-US" sz="2981" spc="143" strike="noStrike" u="none">
                <a:solidFill>
                  <a:srgbClr val="070605"/>
                </a:solidFill>
                <a:latin typeface="Saira"/>
                <a:ea typeface="Saira"/>
                <a:cs typeface="Saira"/>
                <a:sym typeface="Saira"/>
              </a:rPr>
              <a:t>eams</a:t>
            </a:r>
          </a:p>
          <a:p>
            <a:pPr algn="l" marL="643670" indent="-321835" lvl="1">
              <a:lnSpc>
                <a:spcPts val="4173"/>
              </a:lnSpc>
              <a:buAutoNum type="arabicPeriod" startAt="1"/>
            </a:pPr>
            <a:r>
              <a:rPr lang="en-US" sz="2981" spc="143" strike="noStrike" u="none">
                <a:solidFill>
                  <a:srgbClr val="070605"/>
                </a:solidFill>
                <a:latin typeface="Saira"/>
                <a:ea typeface="Saira"/>
                <a:cs typeface="Saira"/>
                <a:sym typeface="Saira"/>
              </a:rPr>
              <a:t>Players</a:t>
            </a:r>
          </a:p>
          <a:p>
            <a:pPr algn="l" marL="643670" indent="-321835" lvl="1">
              <a:lnSpc>
                <a:spcPts val="4173"/>
              </a:lnSpc>
              <a:buAutoNum type="arabicPeriod" startAt="1"/>
            </a:pPr>
            <a:r>
              <a:rPr lang="en-US" sz="2981" spc="143" strike="noStrike" u="none">
                <a:solidFill>
                  <a:srgbClr val="070605"/>
                </a:solidFill>
                <a:latin typeface="Saira"/>
                <a:ea typeface="Saira"/>
                <a:cs typeface="Saira"/>
                <a:sym typeface="Saira"/>
              </a:rPr>
              <a:t>Coaches</a:t>
            </a:r>
          </a:p>
          <a:p>
            <a:pPr algn="l" marL="643670" indent="-321835" lvl="1">
              <a:lnSpc>
                <a:spcPts val="4173"/>
              </a:lnSpc>
              <a:buAutoNum type="arabicPeriod" startAt="1"/>
            </a:pPr>
            <a:r>
              <a:rPr lang="en-US" sz="2981" spc="143" strike="noStrike" u="none">
                <a:solidFill>
                  <a:srgbClr val="070605"/>
                </a:solidFill>
                <a:latin typeface="Saira"/>
                <a:ea typeface="Saira"/>
                <a:cs typeface="Saira"/>
                <a:sym typeface="Saira"/>
              </a:rPr>
              <a:t>Matches</a:t>
            </a:r>
          </a:p>
          <a:p>
            <a:pPr algn="l" marL="643670" indent="-321835" lvl="1">
              <a:lnSpc>
                <a:spcPts val="4173"/>
              </a:lnSpc>
              <a:buAutoNum type="arabicPeriod" startAt="1"/>
            </a:pPr>
            <a:r>
              <a:rPr lang="en-US" sz="2981" spc="143" strike="noStrike" u="none">
                <a:solidFill>
                  <a:srgbClr val="070605"/>
                </a:solidFill>
                <a:latin typeface="Saira"/>
                <a:ea typeface="Saira"/>
                <a:cs typeface="Saira"/>
                <a:sym typeface="Saira"/>
              </a:rPr>
              <a:t>Seasons</a:t>
            </a:r>
          </a:p>
          <a:p>
            <a:pPr algn="l" marL="643670" indent="-321835" lvl="1">
              <a:lnSpc>
                <a:spcPts val="4173"/>
              </a:lnSpc>
              <a:buAutoNum type="arabicPeriod" startAt="1"/>
            </a:pPr>
            <a:r>
              <a:rPr lang="en-US" sz="2981" spc="143" strike="noStrike" u="none">
                <a:solidFill>
                  <a:srgbClr val="070605"/>
                </a:solidFill>
                <a:latin typeface="Saira"/>
                <a:ea typeface="Saira"/>
                <a:cs typeface="Saira"/>
                <a:sym typeface="Saira"/>
              </a:rPr>
              <a:t>Stadiums</a:t>
            </a:r>
          </a:p>
          <a:p>
            <a:pPr algn="l" marL="643670" indent="-321835" lvl="1">
              <a:lnSpc>
                <a:spcPts val="4173"/>
              </a:lnSpc>
              <a:buAutoNum type="arabicPeriod" startAt="1"/>
            </a:pPr>
            <a:r>
              <a:rPr lang="en-US" sz="2981" spc="143" strike="noStrike" u="none">
                <a:solidFill>
                  <a:srgbClr val="070605"/>
                </a:solidFill>
                <a:latin typeface="Saira"/>
                <a:ea typeface="Saira"/>
                <a:cs typeface="Saira"/>
                <a:sym typeface="Saira"/>
              </a:rPr>
              <a:t>Leagues</a:t>
            </a:r>
          </a:p>
          <a:p>
            <a:pPr algn="l" marL="643670" indent="-321835" lvl="1">
              <a:lnSpc>
                <a:spcPts val="4173"/>
              </a:lnSpc>
              <a:buAutoNum type="arabicPeriod" startAt="1"/>
            </a:pPr>
            <a:r>
              <a:rPr lang="en-US" sz="2981" spc="143" strike="noStrike" u="none">
                <a:solidFill>
                  <a:srgbClr val="070605"/>
                </a:solidFill>
                <a:latin typeface="Saira"/>
                <a:ea typeface="Saira"/>
                <a:cs typeface="Saira"/>
                <a:sym typeface="Saira"/>
              </a:rPr>
              <a:t>Sponsors</a:t>
            </a:r>
          </a:p>
          <a:p>
            <a:pPr algn="l" marL="643670" indent="-321835" lvl="1">
              <a:lnSpc>
                <a:spcPts val="4173"/>
              </a:lnSpc>
              <a:buAutoNum type="arabicPeriod" startAt="1"/>
            </a:pPr>
            <a:r>
              <a:rPr lang="en-US" sz="2981" spc="143" strike="noStrike" u="none">
                <a:solidFill>
                  <a:srgbClr val="070605"/>
                </a:solidFill>
                <a:latin typeface="Saira"/>
                <a:ea typeface="Saira"/>
                <a:cs typeface="Saira"/>
                <a:sym typeface="Saira"/>
              </a:rPr>
              <a:t>Positions</a:t>
            </a:r>
          </a:p>
          <a:p>
            <a:pPr algn="l" marL="643670" indent="-321835" lvl="1">
              <a:lnSpc>
                <a:spcPts val="4173"/>
              </a:lnSpc>
              <a:buAutoNum type="arabicPeriod" startAt="1"/>
            </a:pPr>
            <a:r>
              <a:rPr lang="en-US" sz="2981" spc="143" strike="noStrike" u="none">
                <a:solidFill>
                  <a:srgbClr val="070605"/>
                </a:solidFill>
                <a:latin typeface="Saira"/>
                <a:ea typeface="Saira"/>
                <a:cs typeface="Saira"/>
                <a:sym typeface="Saira"/>
              </a:rPr>
              <a:t>Performance statistics</a:t>
            </a:r>
          </a:p>
          <a:p>
            <a:pPr algn="l" marL="643670" indent="-321835" lvl="1">
              <a:lnSpc>
                <a:spcPts val="4173"/>
              </a:lnSpc>
              <a:buAutoNum type="arabicPeriod" startAt="1"/>
            </a:pPr>
            <a:r>
              <a:rPr lang="en-US" sz="2981" spc="143" strike="noStrike" u="none">
                <a:solidFill>
                  <a:srgbClr val="070605"/>
                </a:solidFill>
                <a:latin typeface="Saira"/>
                <a:ea typeface="Saira"/>
                <a:cs typeface="Saira"/>
                <a:sym typeface="Saira"/>
              </a:rPr>
              <a:t>Injuries</a:t>
            </a:r>
          </a:p>
          <a:p>
            <a:pPr algn="l" marL="643670" indent="-321835" lvl="1">
              <a:lnSpc>
                <a:spcPts val="4173"/>
              </a:lnSpc>
              <a:buAutoNum type="arabicPeriod" startAt="1"/>
            </a:pPr>
            <a:r>
              <a:rPr lang="en-US" sz="2981" spc="143" strike="noStrike" u="none">
                <a:solidFill>
                  <a:srgbClr val="070605"/>
                </a:solidFill>
                <a:latin typeface="Saira"/>
                <a:ea typeface="Saira"/>
                <a:cs typeface="Saira"/>
                <a:sym typeface="Saira"/>
              </a:rPr>
              <a:t>Contracts</a:t>
            </a:r>
          </a:p>
          <a:p>
            <a:pPr algn="l">
              <a:lnSpc>
                <a:spcPts val="4173"/>
              </a:lnSpc>
            </a:pPr>
          </a:p>
        </p:txBody>
      </p:sp>
      <p:sp>
        <p:nvSpPr>
          <p:cNvPr name="Freeform 17" id="17"/>
          <p:cNvSpPr/>
          <p:nvPr/>
        </p:nvSpPr>
        <p:spPr>
          <a:xfrm flipH="false" flipV="false" rot="0">
            <a:off x="-2451077" y="-1143801"/>
            <a:ext cx="4168749" cy="2287601"/>
          </a:xfrm>
          <a:custGeom>
            <a:avLst/>
            <a:gdLst/>
            <a:ahLst/>
            <a:cxnLst/>
            <a:rect r="r" b="b" t="t" l="l"/>
            <a:pathLst>
              <a:path h="2287601" w="4168749">
                <a:moveTo>
                  <a:pt x="0" y="0"/>
                </a:moveTo>
                <a:lnTo>
                  <a:pt x="4168749" y="0"/>
                </a:lnTo>
                <a:lnTo>
                  <a:pt x="4168749" y="2287602"/>
                </a:lnTo>
                <a:lnTo>
                  <a:pt x="0" y="22876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5444" t="0" r="-15444" b="0"/>
            </a:stretch>
          </a:blipFill>
        </p:spPr>
      </p:sp>
      <p:grpSp>
        <p:nvGrpSpPr>
          <p:cNvPr name="Group 3" id="3"/>
          <p:cNvGrpSpPr/>
          <p:nvPr/>
        </p:nvGrpSpPr>
        <p:grpSpPr>
          <a:xfrm rot="0">
            <a:off x="2346120" y="2268626"/>
            <a:ext cx="2449809" cy="244980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8624">
                    <a:alpha val="100000"/>
                  </a:srgbClr>
                </a:gs>
                <a:gs pos="100000">
                  <a:srgbClr val="095D40">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0" lIns="0" bIns="0" rIns="0"/>
            <a:lstStyle/>
            <a:p>
              <a:pPr algn="ctr">
                <a:lnSpc>
                  <a:spcPts val="3351"/>
                </a:lnSpc>
              </a:pPr>
            </a:p>
          </p:txBody>
        </p:sp>
      </p:grpSp>
      <p:grpSp>
        <p:nvGrpSpPr>
          <p:cNvPr name="Group 6" id="6"/>
          <p:cNvGrpSpPr/>
          <p:nvPr/>
        </p:nvGrpSpPr>
        <p:grpSpPr>
          <a:xfrm rot="0">
            <a:off x="7516363" y="2268626"/>
            <a:ext cx="2449809" cy="244980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8624">
                    <a:alpha val="100000"/>
                  </a:srgbClr>
                </a:gs>
                <a:gs pos="100000">
                  <a:srgbClr val="095D40">
                    <a:alpha val="100000"/>
                  </a:srgbClr>
                </a:gs>
              </a:gsLst>
              <a:path path="circle">
                <a:fillToRect l="0" r="100000" t="0" b="100000"/>
              </a:path>
              <a:tileRect r="0" l="-100000" b="0" t="-100000"/>
            </a:gradFill>
          </p:spPr>
        </p:sp>
        <p:sp>
          <p:nvSpPr>
            <p:cNvPr name="TextBox 8" id="8"/>
            <p:cNvSpPr txBox="true"/>
            <p:nvPr/>
          </p:nvSpPr>
          <p:spPr>
            <a:xfrm>
              <a:off x="76200" y="38100"/>
              <a:ext cx="660400" cy="698500"/>
            </a:xfrm>
            <a:prstGeom prst="rect">
              <a:avLst/>
            </a:prstGeom>
          </p:spPr>
          <p:txBody>
            <a:bodyPr anchor="ctr" rtlCol="false" tIns="0" lIns="0" bIns="0" rIns="0"/>
            <a:lstStyle/>
            <a:p>
              <a:pPr algn="ctr">
                <a:lnSpc>
                  <a:spcPts val="3351"/>
                </a:lnSpc>
              </a:pPr>
            </a:p>
          </p:txBody>
        </p:sp>
      </p:grpSp>
      <p:grpSp>
        <p:nvGrpSpPr>
          <p:cNvPr name="Group 9" id="9"/>
          <p:cNvGrpSpPr/>
          <p:nvPr/>
        </p:nvGrpSpPr>
        <p:grpSpPr>
          <a:xfrm rot="0">
            <a:off x="12503377" y="2268626"/>
            <a:ext cx="2449809" cy="244980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C8624">
                    <a:alpha val="100000"/>
                  </a:srgbClr>
                </a:gs>
                <a:gs pos="100000">
                  <a:srgbClr val="095D40">
                    <a:alpha val="100000"/>
                  </a:srgbClr>
                </a:gs>
              </a:gsLst>
              <a:path path="circle">
                <a:fillToRect l="0" r="100000" t="0" b="100000"/>
              </a:path>
              <a:tileRect r="0" l="-100000" b="0" t="-100000"/>
            </a:gradFill>
          </p:spPr>
        </p:sp>
        <p:sp>
          <p:nvSpPr>
            <p:cNvPr name="TextBox 11" id="11"/>
            <p:cNvSpPr txBox="true"/>
            <p:nvPr/>
          </p:nvSpPr>
          <p:spPr>
            <a:xfrm>
              <a:off x="76200" y="38100"/>
              <a:ext cx="660400" cy="698500"/>
            </a:xfrm>
            <a:prstGeom prst="rect">
              <a:avLst/>
            </a:prstGeom>
          </p:spPr>
          <p:txBody>
            <a:bodyPr anchor="ctr" rtlCol="false" tIns="0" lIns="0" bIns="0" rIns="0"/>
            <a:lstStyle/>
            <a:p>
              <a:pPr algn="ctr">
                <a:lnSpc>
                  <a:spcPts val="3351"/>
                </a:lnSpc>
              </a:pPr>
            </a:p>
          </p:txBody>
        </p:sp>
      </p:grpSp>
      <p:sp>
        <p:nvSpPr>
          <p:cNvPr name="Freeform 12" id="12"/>
          <p:cNvSpPr/>
          <p:nvPr/>
        </p:nvSpPr>
        <p:spPr>
          <a:xfrm flipH="false" flipV="false" rot="0">
            <a:off x="2748852" y="2906051"/>
            <a:ext cx="1644344" cy="1174958"/>
          </a:xfrm>
          <a:custGeom>
            <a:avLst/>
            <a:gdLst/>
            <a:ahLst/>
            <a:cxnLst/>
            <a:rect r="r" b="b" t="t" l="l"/>
            <a:pathLst>
              <a:path h="1174958" w="1644344">
                <a:moveTo>
                  <a:pt x="0" y="0"/>
                </a:moveTo>
                <a:lnTo>
                  <a:pt x="1644344" y="0"/>
                </a:lnTo>
                <a:lnTo>
                  <a:pt x="1644344" y="1174958"/>
                </a:lnTo>
                <a:lnTo>
                  <a:pt x="0" y="11749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3" id="13"/>
          <p:cNvSpPr/>
          <p:nvPr/>
        </p:nvSpPr>
        <p:spPr>
          <a:xfrm flipH="false" flipV="false" rot="0">
            <a:off x="8073123" y="2699838"/>
            <a:ext cx="1336290" cy="1587385"/>
          </a:xfrm>
          <a:custGeom>
            <a:avLst/>
            <a:gdLst/>
            <a:ahLst/>
            <a:cxnLst/>
            <a:rect r="r" b="b" t="t" l="l"/>
            <a:pathLst>
              <a:path h="1587385" w="1336290">
                <a:moveTo>
                  <a:pt x="0" y="0"/>
                </a:moveTo>
                <a:lnTo>
                  <a:pt x="1336289" y="0"/>
                </a:lnTo>
                <a:lnTo>
                  <a:pt x="1336289" y="1587384"/>
                </a:lnTo>
                <a:lnTo>
                  <a:pt x="0" y="15873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4" id="14"/>
          <p:cNvSpPr/>
          <p:nvPr/>
        </p:nvSpPr>
        <p:spPr>
          <a:xfrm flipH="false" flipV="false" rot="0">
            <a:off x="12905196" y="2699838"/>
            <a:ext cx="1646170" cy="1664207"/>
          </a:xfrm>
          <a:custGeom>
            <a:avLst/>
            <a:gdLst/>
            <a:ahLst/>
            <a:cxnLst/>
            <a:rect r="r" b="b" t="t" l="l"/>
            <a:pathLst>
              <a:path h="1664207" w="1646170">
                <a:moveTo>
                  <a:pt x="0" y="0"/>
                </a:moveTo>
                <a:lnTo>
                  <a:pt x="1646170" y="0"/>
                </a:lnTo>
                <a:lnTo>
                  <a:pt x="1646170" y="1664206"/>
                </a:lnTo>
                <a:lnTo>
                  <a:pt x="0" y="16642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15" id="15"/>
          <p:cNvSpPr txBox="true"/>
          <p:nvPr/>
        </p:nvSpPr>
        <p:spPr>
          <a:xfrm rot="0">
            <a:off x="5381891" y="513325"/>
            <a:ext cx="6718754" cy="1274481"/>
          </a:xfrm>
          <a:prstGeom prst="rect">
            <a:avLst/>
          </a:prstGeom>
        </p:spPr>
        <p:txBody>
          <a:bodyPr anchor="t" rtlCol="false" tIns="0" lIns="0" bIns="0" rIns="0">
            <a:spAutoFit/>
          </a:bodyPr>
          <a:lstStyle/>
          <a:p>
            <a:pPr algn="ctr" marL="0" indent="0" lvl="0">
              <a:lnSpc>
                <a:spcPts val="10077"/>
              </a:lnSpc>
              <a:spcBef>
                <a:spcPct val="0"/>
              </a:spcBef>
            </a:pPr>
            <a:r>
              <a:rPr lang="en-US" sz="7198">
                <a:solidFill>
                  <a:srgbClr val="080808"/>
                </a:solidFill>
                <a:latin typeface="Sports World"/>
                <a:ea typeface="Sports World"/>
                <a:cs typeface="Sports World"/>
                <a:sym typeface="Sports World"/>
              </a:rPr>
              <a:t>ATTRIBUTES</a:t>
            </a:r>
          </a:p>
        </p:txBody>
      </p:sp>
      <p:sp>
        <p:nvSpPr>
          <p:cNvPr name="TextBox 16" id="16"/>
          <p:cNvSpPr txBox="true"/>
          <p:nvPr/>
        </p:nvSpPr>
        <p:spPr>
          <a:xfrm rot="0">
            <a:off x="518593" y="5147059"/>
            <a:ext cx="5796872" cy="3990868"/>
          </a:xfrm>
          <a:prstGeom prst="rect">
            <a:avLst/>
          </a:prstGeom>
        </p:spPr>
        <p:txBody>
          <a:bodyPr anchor="t" rtlCol="false" tIns="0" lIns="0" bIns="0" rIns="0">
            <a:spAutoFit/>
          </a:bodyPr>
          <a:lstStyle/>
          <a:p>
            <a:pPr algn="l" marL="486685" indent="-243343" lvl="1">
              <a:lnSpc>
                <a:spcPts val="3155"/>
              </a:lnSpc>
              <a:buFont typeface="Arial"/>
              <a:buChar char="•"/>
            </a:pPr>
            <a:r>
              <a:rPr lang="en-US" sz="2254" spc="108">
                <a:solidFill>
                  <a:srgbClr val="070605"/>
                </a:solidFill>
                <a:latin typeface="Saira"/>
                <a:ea typeface="Saira"/>
                <a:cs typeface="Saira"/>
                <a:sym typeface="Saira"/>
              </a:rPr>
              <a:t>Teams: team_id (PK), name, city, stadium_id (FK)</a:t>
            </a:r>
          </a:p>
          <a:p>
            <a:pPr algn="l" marL="486685" indent="-243343" lvl="1">
              <a:lnSpc>
                <a:spcPts val="3155"/>
              </a:lnSpc>
              <a:buFont typeface="Arial"/>
              <a:buChar char="•"/>
            </a:pPr>
            <a:r>
              <a:rPr lang="en-US" sz="2254" spc="108">
                <a:solidFill>
                  <a:srgbClr val="070605"/>
                </a:solidFill>
                <a:latin typeface="Saira"/>
                <a:ea typeface="Saira"/>
                <a:cs typeface="Saira"/>
                <a:sym typeface="Saira"/>
              </a:rPr>
              <a:t>Players: player_id (PK), name, birth_date, team_id (FK), position_id (FK), nationality</a:t>
            </a:r>
          </a:p>
          <a:p>
            <a:pPr algn="l" marL="486685" indent="-243343" lvl="1">
              <a:lnSpc>
                <a:spcPts val="3155"/>
              </a:lnSpc>
              <a:buFont typeface="Arial"/>
              <a:buChar char="•"/>
            </a:pPr>
            <a:r>
              <a:rPr lang="en-US" sz="2254" spc="108">
                <a:solidFill>
                  <a:srgbClr val="070605"/>
                </a:solidFill>
                <a:latin typeface="Saira"/>
                <a:ea typeface="Saira"/>
                <a:cs typeface="Saira"/>
                <a:sym typeface="Saira"/>
              </a:rPr>
              <a:t>Coaches: coach_id (PK), name, team_id (FK)</a:t>
            </a:r>
          </a:p>
          <a:p>
            <a:pPr algn="l" marL="486685" indent="-243343" lvl="1">
              <a:lnSpc>
                <a:spcPts val="3155"/>
              </a:lnSpc>
              <a:buFont typeface="Arial"/>
              <a:buChar char="•"/>
            </a:pPr>
            <a:r>
              <a:rPr lang="en-US" sz="2254" spc="108">
                <a:solidFill>
                  <a:srgbClr val="070605"/>
                </a:solidFill>
                <a:latin typeface="Saira"/>
                <a:ea typeface="Saira"/>
                <a:cs typeface="Saira"/>
                <a:sym typeface="Saira"/>
              </a:rPr>
              <a:t>Matches: match_id (PK), date, home_team_id (FK), away_team_id (FK), stadium_id (FK), season_id (FK)</a:t>
            </a:r>
          </a:p>
        </p:txBody>
      </p:sp>
      <p:sp>
        <p:nvSpPr>
          <p:cNvPr name="TextBox 17" id="17"/>
          <p:cNvSpPr txBox="true"/>
          <p:nvPr/>
        </p:nvSpPr>
        <p:spPr>
          <a:xfrm rot="0">
            <a:off x="6578128" y="4670809"/>
            <a:ext cx="5131744" cy="3426477"/>
          </a:xfrm>
          <a:prstGeom prst="rect">
            <a:avLst/>
          </a:prstGeom>
        </p:spPr>
        <p:txBody>
          <a:bodyPr anchor="t" rtlCol="false" tIns="0" lIns="0" bIns="0" rIns="0">
            <a:spAutoFit/>
          </a:bodyPr>
          <a:lstStyle/>
          <a:p>
            <a:pPr algn="ctr">
              <a:lnSpc>
                <a:spcPts val="3878"/>
              </a:lnSpc>
            </a:pPr>
          </a:p>
          <a:p>
            <a:pPr algn="l" marL="513616" indent="-256808" lvl="1">
              <a:lnSpc>
                <a:spcPts val="3330"/>
              </a:lnSpc>
              <a:buFont typeface="Arial"/>
              <a:buChar char="•"/>
            </a:pPr>
            <a:r>
              <a:rPr lang="en-US" sz="2378" spc="114">
                <a:solidFill>
                  <a:srgbClr val="070605"/>
                </a:solidFill>
                <a:latin typeface="Saira"/>
                <a:ea typeface="Saira"/>
                <a:cs typeface="Saira"/>
                <a:sym typeface="Saira"/>
              </a:rPr>
              <a:t>Seasons: season_id (PK), year</a:t>
            </a:r>
          </a:p>
          <a:p>
            <a:pPr algn="l" marL="513616" indent="-256808" lvl="1">
              <a:lnSpc>
                <a:spcPts val="3330"/>
              </a:lnSpc>
              <a:buFont typeface="Arial"/>
              <a:buChar char="•"/>
            </a:pPr>
            <a:r>
              <a:rPr lang="en-US" sz="2378" spc="114">
                <a:solidFill>
                  <a:srgbClr val="070605"/>
                </a:solidFill>
                <a:latin typeface="Saira"/>
                <a:ea typeface="Saira"/>
                <a:cs typeface="Saira"/>
                <a:sym typeface="Saira"/>
              </a:rPr>
              <a:t>Stadiums: stadium_id (PK), name, capacity, city</a:t>
            </a:r>
          </a:p>
          <a:p>
            <a:pPr algn="l" marL="513616" indent="-256808" lvl="1">
              <a:lnSpc>
                <a:spcPts val="3330"/>
              </a:lnSpc>
              <a:buFont typeface="Arial"/>
              <a:buChar char="•"/>
            </a:pPr>
            <a:r>
              <a:rPr lang="en-US" sz="2378" spc="114">
                <a:solidFill>
                  <a:srgbClr val="070605"/>
                </a:solidFill>
                <a:latin typeface="Saira"/>
                <a:ea typeface="Saira"/>
                <a:cs typeface="Saira"/>
                <a:sym typeface="Saira"/>
              </a:rPr>
              <a:t>Leagues: league_id (PK), name, country</a:t>
            </a:r>
          </a:p>
          <a:p>
            <a:pPr algn="l" marL="513616" indent="-256808" lvl="1">
              <a:lnSpc>
                <a:spcPts val="3330"/>
              </a:lnSpc>
              <a:buFont typeface="Arial"/>
              <a:buChar char="•"/>
            </a:pPr>
            <a:r>
              <a:rPr lang="en-US" sz="2378" spc="114">
                <a:solidFill>
                  <a:srgbClr val="070605"/>
                </a:solidFill>
                <a:latin typeface="Saira"/>
                <a:ea typeface="Saira"/>
                <a:cs typeface="Saira"/>
                <a:sym typeface="Saira"/>
              </a:rPr>
              <a:t>Sponsors: sponsor_id (PK), name, industry</a:t>
            </a:r>
          </a:p>
        </p:txBody>
      </p:sp>
      <p:sp>
        <p:nvSpPr>
          <p:cNvPr name="TextBox 18" id="18"/>
          <p:cNvSpPr txBox="true"/>
          <p:nvPr/>
        </p:nvSpPr>
        <p:spPr>
          <a:xfrm rot="0">
            <a:off x="12058635" y="5095875"/>
            <a:ext cx="5909565" cy="3505314"/>
          </a:xfrm>
          <a:prstGeom prst="rect">
            <a:avLst/>
          </a:prstGeom>
        </p:spPr>
        <p:txBody>
          <a:bodyPr anchor="t" rtlCol="false" tIns="0" lIns="0" bIns="0" rIns="0">
            <a:spAutoFit/>
          </a:bodyPr>
          <a:lstStyle/>
          <a:p>
            <a:pPr algn="just" marL="484805" indent="-242403" lvl="1">
              <a:lnSpc>
                <a:spcPts val="3143"/>
              </a:lnSpc>
              <a:buFont typeface="Arial"/>
              <a:buChar char="•"/>
            </a:pPr>
            <a:r>
              <a:rPr lang="en-US" sz="2245" spc="107">
                <a:solidFill>
                  <a:srgbClr val="070605"/>
                </a:solidFill>
                <a:latin typeface="Saira"/>
                <a:ea typeface="Saira"/>
                <a:cs typeface="Saira"/>
                <a:sym typeface="Saira"/>
              </a:rPr>
              <a:t>Positions: position_id (PK), name</a:t>
            </a:r>
          </a:p>
          <a:p>
            <a:pPr algn="just" marL="484805" indent="-242403" lvl="1">
              <a:lnSpc>
                <a:spcPts val="3143"/>
              </a:lnSpc>
              <a:buFont typeface="Arial"/>
              <a:buChar char="•"/>
            </a:pPr>
            <a:r>
              <a:rPr lang="en-US" sz="2245" spc="107">
                <a:solidFill>
                  <a:srgbClr val="070605"/>
                </a:solidFill>
                <a:latin typeface="Saira"/>
                <a:ea typeface="Saira"/>
                <a:cs typeface="Saira"/>
                <a:sym typeface="Saira"/>
              </a:rPr>
              <a:t>Performance Statistics: stat_id (PK), player_id (FK), match_id (FK), goals, assists, minutes_played</a:t>
            </a:r>
          </a:p>
          <a:p>
            <a:pPr algn="just" marL="484805" indent="-242403" lvl="1">
              <a:lnSpc>
                <a:spcPts val="3143"/>
              </a:lnSpc>
              <a:buFont typeface="Arial"/>
              <a:buChar char="•"/>
            </a:pPr>
            <a:r>
              <a:rPr lang="en-US" sz="2245" spc="107">
                <a:solidFill>
                  <a:srgbClr val="070605"/>
                </a:solidFill>
                <a:latin typeface="Saira"/>
                <a:ea typeface="Saira"/>
                <a:cs typeface="Saira"/>
                <a:sym typeface="Saira"/>
              </a:rPr>
              <a:t>Injuries: injury_id (PK), player_id (FK), description, start_date, end_date</a:t>
            </a:r>
          </a:p>
          <a:p>
            <a:pPr algn="just" marL="484805" indent="-242403" lvl="1">
              <a:lnSpc>
                <a:spcPts val="3143"/>
              </a:lnSpc>
              <a:buFont typeface="Arial"/>
              <a:buChar char="•"/>
            </a:pPr>
            <a:r>
              <a:rPr lang="en-US" sz="2245" spc="107">
                <a:solidFill>
                  <a:srgbClr val="070605"/>
                </a:solidFill>
                <a:latin typeface="Saira"/>
                <a:ea typeface="Saira"/>
                <a:cs typeface="Saira"/>
                <a:sym typeface="Saira"/>
              </a:rPr>
              <a:t>Contracts: contract_id (PK), player_id (FK), team_id (FK), start_date, end_date, salary</a:t>
            </a:r>
          </a:p>
        </p:txBody>
      </p:sp>
      <p:sp>
        <p:nvSpPr>
          <p:cNvPr name="Freeform 19" id="19"/>
          <p:cNvSpPr/>
          <p:nvPr/>
        </p:nvSpPr>
        <p:spPr>
          <a:xfrm flipH="false" flipV="false" rot="0">
            <a:off x="-2451077" y="-1143801"/>
            <a:ext cx="4168749" cy="2287601"/>
          </a:xfrm>
          <a:custGeom>
            <a:avLst/>
            <a:gdLst/>
            <a:ahLst/>
            <a:cxnLst/>
            <a:rect r="r" b="b" t="t" l="l"/>
            <a:pathLst>
              <a:path h="2287601" w="4168749">
                <a:moveTo>
                  <a:pt x="0" y="0"/>
                </a:moveTo>
                <a:lnTo>
                  <a:pt x="4168749" y="0"/>
                </a:lnTo>
                <a:lnTo>
                  <a:pt x="4168749" y="2287602"/>
                </a:lnTo>
                <a:lnTo>
                  <a:pt x="0" y="22876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0" id="20"/>
          <p:cNvSpPr/>
          <p:nvPr/>
        </p:nvSpPr>
        <p:spPr>
          <a:xfrm flipH="false" flipV="false" rot="0">
            <a:off x="15539148" y="9258300"/>
            <a:ext cx="4168749" cy="2287601"/>
          </a:xfrm>
          <a:custGeom>
            <a:avLst/>
            <a:gdLst/>
            <a:ahLst/>
            <a:cxnLst/>
            <a:rect r="r" b="b" t="t" l="l"/>
            <a:pathLst>
              <a:path h="2287601" w="4168749">
                <a:moveTo>
                  <a:pt x="0" y="0"/>
                </a:moveTo>
                <a:lnTo>
                  <a:pt x="4168749" y="0"/>
                </a:lnTo>
                <a:lnTo>
                  <a:pt x="4168749" y="2287601"/>
                </a:lnTo>
                <a:lnTo>
                  <a:pt x="0" y="22876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1" id="21"/>
          <p:cNvSpPr/>
          <p:nvPr/>
        </p:nvSpPr>
        <p:spPr>
          <a:xfrm flipH="false" flipV="false" rot="0">
            <a:off x="-1340751" y="9490691"/>
            <a:ext cx="2972099" cy="362056"/>
          </a:xfrm>
          <a:custGeom>
            <a:avLst/>
            <a:gdLst/>
            <a:ahLst/>
            <a:cxnLst/>
            <a:rect r="r" b="b" t="t" l="l"/>
            <a:pathLst>
              <a:path h="362056" w="2972099">
                <a:moveTo>
                  <a:pt x="0" y="0"/>
                </a:moveTo>
                <a:lnTo>
                  <a:pt x="2972098" y="0"/>
                </a:lnTo>
                <a:lnTo>
                  <a:pt x="2972098" y="362056"/>
                </a:lnTo>
                <a:lnTo>
                  <a:pt x="0" y="36205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2" id="22"/>
          <p:cNvSpPr/>
          <p:nvPr/>
        </p:nvSpPr>
        <p:spPr>
          <a:xfrm flipH="false" flipV="false" rot="0">
            <a:off x="14761701" y="694300"/>
            <a:ext cx="2745076" cy="334400"/>
          </a:xfrm>
          <a:custGeom>
            <a:avLst/>
            <a:gdLst/>
            <a:ahLst/>
            <a:cxnLst/>
            <a:rect r="r" b="b" t="t" l="l"/>
            <a:pathLst>
              <a:path h="334400" w="2745076">
                <a:moveTo>
                  <a:pt x="0" y="0"/>
                </a:moveTo>
                <a:lnTo>
                  <a:pt x="2745076" y="0"/>
                </a:lnTo>
                <a:lnTo>
                  <a:pt x="2745076" y="334400"/>
                </a:lnTo>
                <a:lnTo>
                  <a:pt x="0" y="3344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5444" t="0" r="-15444" b="0"/>
            </a:stretch>
          </a:blipFill>
        </p:spPr>
      </p:sp>
      <p:grpSp>
        <p:nvGrpSpPr>
          <p:cNvPr name="Group 3" id="3"/>
          <p:cNvGrpSpPr>
            <a:grpSpLocks noChangeAspect="true"/>
          </p:cNvGrpSpPr>
          <p:nvPr/>
        </p:nvGrpSpPr>
        <p:grpSpPr>
          <a:xfrm rot="-10664968">
            <a:off x="-1862720" y="-1545395"/>
            <a:ext cx="8748264" cy="13003420"/>
            <a:chOff x="0" y="0"/>
            <a:chExt cx="3175000" cy="4719320"/>
          </a:xfrm>
        </p:grpSpPr>
        <p:sp>
          <p:nvSpPr>
            <p:cNvPr name="Freeform 4" id="4"/>
            <p:cNvSpPr/>
            <p:nvPr/>
          </p:nvSpPr>
          <p:spPr>
            <a:xfrm flipH="false" flipV="false" rot="0">
              <a:off x="20320" y="21590"/>
              <a:ext cx="3154680" cy="4697730"/>
            </a:xfrm>
            <a:custGeom>
              <a:avLst/>
              <a:gdLst/>
              <a:ahLst/>
              <a:cxnLst/>
              <a:rect r="r" b="b" t="t" l="l"/>
              <a:pathLst>
                <a:path h="4697730" w="3154680">
                  <a:moveTo>
                    <a:pt x="3154680" y="4697730"/>
                  </a:moveTo>
                  <a:lnTo>
                    <a:pt x="215900" y="4697730"/>
                  </a:lnTo>
                  <a:cubicBezTo>
                    <a:pt x="215900" y="4697730"/>
                    <a:pt x="215900" y="4654550"/>
                    <a:pt x="194310" y="4611370"/>
                  </a:cubicBezTo>
                  <a:cubicBezTo>
                    <a:pt x="172720" y="4568190"/>
                    <a:pt x="172720" y="4461510"/>
                    <a:pt x="172720" y="4418330"/>
                  </a:cubicBezTo>
                  <a:cubicBezTo>
                    <a:pt x="172720" y="4375150"/>
                    <a:pt x="86360" y="4246880"/>
                    <a:pt x="86360" y="4246880"/>
                  </a:cubicBezTo>
                  <a:cubicBezTo>
                    <a:pt x="0" y="4118610"/>
                    <a:pt x="21590" y="3967480"/>
                    <a:pt x="21590" y="3925570"/>
                  </a:cubicBezTo>
                  <a:cubicBezTo>
                    <a:pt x="21590" y="3882390"/>
                    <a:pt x="43180" y="3818890"/>
                    <a:pt x="86360" y="3754120"/>
                  </a:cubicBezTo>
                  <a:cubicBezTo>
                    <a:pt x="129540" y="3689350"/>
                    <a:pt x="129540" y="3517900"/>
                    <a:pt x="129540" y="3517900"/>
                  </a:cubicBezTo>
                  <a:lnTo>
                    <a:pt x="129540" y="3389630"/>
                  </a:lnTo>
                  <a:lnTo>
                    <a:pt x="129540" y="3261360"/>
                  </a:lnTo>
                  <a:lnTo>
                    <a:pt x="172720" y="3133090"/>
                  </a:lnTo>
                  <a:lnTo>
                    <a:pt x="151130" y="3004820"/>
                  </a:lnTo>
                  <a:cubicBezTo>
                    <a:pt x="151130" y="3004820"/>
                    <a:pt x="129540" y="2918460"/>
                    <a:pt x="151130" y="2876550"/>
                  </a:cubicBezTo>
                  <a:cubicBezTo>
                    <a:pt x="172720" y="2833370"/>
                    <a:pt x="151130" y="2854960"/>
                    <a:pt x="151130" y="2833370"/>
                  </a:cubicBezTo>
                  <a:cubicBezTo>
                    <a:pt x="151130" y="2811780"/>
                    <a:pt x="151130" y="2768600"/>
                    <a:pt x="151130" y="2768600"/>
                  </a:cubicBezTo>
                  <a:lnTo>
                    <a:pt x="151130" y="2531110"/>
                  </a:lnTo>
                  <a:lnTo>
                    <a:pt x="237490" y="2316480"/>
                  </a:lnTo>
                  <a:lnTo>
                    <a:pt x="259080" y="1995170"/>
                  </a:lnTo>
                  <a:lnTo>
                    <a:pt x="302260" y="1737360"/>
                  </a:lnTo>
                  <a:cubicBezTo>
                    <a:pt x="302260" y="1737360"/>
                    <a:pt x="302260" y="1416050"/>
                    <a:pt x="302260" y="1394460"/>
                  </a:cubicBezTo>
                  <a:cubicBezTo>
                    <a:pt x="302260" y="1372870"/>
                    <a:pt x="302260" y="1223010"/>
                    <a:pt x="280670" y="1179830"/>
                  </a:cubicBezTo>
                  <a:cubicBezTo>
                    <a:pt x="259080" y="1136650"/>
                    <a:pt x="387350" y="793750"/>
                    <a:pt x="387350" y="793750"/>
                  </a:cubicBezTo>
                  <a:lnTo>
                    <a:pt x="452120" y="557530"/>
                  </a:lnTo>
                  <a:cubicBezTo>
                    <a:pt x="452120" y="557530"/>
                    <a:pt x="452120" y="257810"/>
                    <a:pt x="473710" y="193040"/>
                  </a:cubicBezTo>
                  <a:cubicBezTo>
                    <a:pt x="495300" y="128270"/>
                    <a:pt x="560070" y="86360"/>
                    <a:pt x="560070" y="86360"/>
                  </a:cubicBezTo>
                  <a:cubicBezTo>
                    <a:pt x="560070" y="86360"/>
                    <a:pt x="624840" y="64770"/>
                    <a:pt x="624840" y="64770"/>
                  </a:cubicBezTo>
                  <a:cubicBezTo>
                    <a:pt x="668020" y="21590"/>
                    <a:pt x="731520" y="21590"/>
                    <a:pt x="731520" y="21590"/>
                  </a:cubicBezTo>
                  <a:cubicBezTo>
                    <a:pt x="731520" y="21590"/>
                    <a:pt x="881380" y="0"/>
                    <a:pt x="924560" y="21590"/>
                  </a:cubicBezTo>
                  <a:cubicBezTo>
                    <a:pt x="967740" y="43180"/>
                    <a:pt x="1139190" y="43180"/>
                    <a:pt x="1139190" y="43180"/>
                  </a:cubicBezTo>
                  <a:cubicBezTo>
                    <a:pt x="1203960" y="0"/>
                    <a:pt x="1332230" y="64770"/>
                    <a:pt x="1332230" y="64770"/>
                  </a:cubicBezTo>
                  <a:lnTo>
                    <a:pt x="1525270" y="86360"/>
                  </a:lnTo>
                  <a:cubicBezTo>
                    <a:pt x="1611630" y="43180"/>
                    <a:pt x="1718310" y="64770"/>
                    <a:pt x="1718310" y="64770"/>
                  </a:cubicBezTo>
                  <a:cubicBezTo>
                    <a:pt x="1718310" y="64770"/>
                    <a:pt x="1824990" y="64770"/>
                    <a:pt x="1868170" y="86360"/>
                  </a:cubicBezTo>
                  <a:cubicBezTo>
                    <a:pt x="1911350" y="107950"/>
                    <a:pt x="1996440" y="86360"/>
                    <a:pt x="1996440" y="86360"/>
                  </a:cubicBezTo>
                  <a:lnTo>
                    <a:pt x="2039620" y="107950"/>
                  </a:lnTo>
                  <a:cubicBezTo>
                    <a:pt x="2082800" y="86360"/>
                    <a:pt x="2125980" y="107950"/>
                    <a:pt x="2125980" y="107950"/>
                  </a:cubicBezTo>
                  <a:cubicBezTo>
                    <a:pt x="2169160" y="151130"/>
                    <a:pt x="2319020" y="151130"/>
                    <a:pt x="2319020" y="151130"/>
                  </a:cubicBezTo>
                  <a:lnTo>
                    <a:pt x="2447290" y="172720"/>
                  </a:lnTo>
                  <a:cubicBezTo>
                    <a:pt x="2490470" y="194310"/>
                    <a:pt x="2597150" y="172720"/>
                    <a:pt x="2597150" y="172720"/>
                  </a:cubicBezTo>
                  <a:cubicBezTo>
                    <a:pt x="2597150" y="172720"/>
                    <a:pt x="2768600" y="129540"/>
                    <a:pt x="2854960" y="129540"/>
                  </a:cubicBezTo>
                  <a:cubicBezTo>
                    <a:pt x="2941320" y="129540"/>
                    <a:pt x="3154680" y="172720"/>
                    <a:pt x="3154680" y="172720"/>
                  </a:cubicBezTo>
                  <a:lnTo>
                    <a:pt x="3154680" y="4697730"/>
                  </a:lnTo>
                  <a:close/>
                </a:path>
              </a:pathLst>
            </a:custGeom>
            <a:blipFill>
              <a:blip r:embed="rId3"/>
              <a:stretch>
                <a:fillRect l="-55721" t="0" r="-55721" b="0"/>
              </a:stretch>
            </a:blipFill>
          </p:spPr>
        </p:sp>
        <p:sp>
          <p:nvSpPr>
            <p:cNvPr name="Freeform 5" id="5"/>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4"/>
              <a:stretch>
                <a:fillRect l="-4322" t="-3535" r="-518" b="0"/>
              </a:stretch>
            </a:blipFill>
          </p:spPr>
        </p:sp>
      </p:grpSp>
      <p:sp>
        <p:nvSpPr>
          <p:cNvPr name="Freeform 6" id="6"/>
          <p:cNvSpPr/>
          <p:nvPr/>
        </p:nvSpPr>
        <p:spPr>
          <a:xfrm flipH="false" flipV="false" rot="0">
            <a:off x="1034055" y="-1741"/>
            <a:ext cx="7929940" cy="10856981"/>
          </a:xfrm>
          <a:custGeom>
            <a:avLst/>
            <a:gdLst/>
            <a:ahLst/>
            <a:cxnLst/>
            <a:rect r="r" b="b" t="t" l="l"/>
            <a:pathLst>
              <a:path h="10856981" w="7929940">
                <a:moveTo>
                  <a:pt x="0" y="0"/>
                </a:moveTo>
                <a:lnTo>
                  <a:pt x="7929940" y="0"/>
                </a:lnTo>
                <a:lnTo>
                  <a:pt x="7929940" y="10856980"/>
                </a:lnTo>
                <a:lnTo>
                  <a:pt x="0" y="10856980"/>
                </a:lnTo>
                <a:lnTo>
                  <a:pt x="0" y="0"/>
                </a:lnTo>
                <a:close/>
              </a:path>
            </a:pathLst>
          </a:custGeom>
          <a:blipFill>
            <a:blip r:embed="rId5"/>
            <a:stretch>
              <a:fillRect l="0" t="-9834" r="0" b="0"/>
            </a:stretch>
          </a:blipFill>
        </p:spPr>
      </p:sp>
      <p:sp>
        <p:nvSpPr>
          <p:cNvPr name="TextBox 7" id="7"/>
          <p:cNvSpPr txBox="true"/>
          <p:nvPr/>
        </p:nvSpPr>
        <p:spPr>
          <a:xfrm rot="0">
            <a:off x="8062873" y="3123778"/>
            <a:ext cx="9204297" cy="1193475"/>
          </a:xfrm>
          <a:prstGeom prst="rect">
            <a:avLst/>
          </a:prstGeom>
        </p:spPr>
        <p:txBody>
          <a:bodyPr anchor="t" rtlCol="false" tIns="0" lIns="0" bIns="0" rIns="0">
            <a:spAutoFit/>
          </a:bodyPr>
          <a:lstStyle/>
          <a:p>
            <a:pPr algn="r">
              <a:lnSpc>
                <a:spcPts val="4809"/>
              </a:lnSpc>
            </a:pPr>
            <a:r>
              <a:rPr lang="en-US" sz="3435" spc="164">
                <a:solidFill>
                  <a:srgbClr val="070605"/>
                </a:solidFill>
                <a:latin typeface="Saira"/>
                <a:ea typeface="Saira"/>
                <a:cs typeface="Saira"/>
                <a:sym typeface="Saira"/>
              </a:rPr>
              <a:t>One-to-many: One team has many players, one league has many teams, etc.</a:t>
            </a:r>
          </a:p>
        </p:txBody>
      </p:sp>
      <p:sp>
        <p:nvSpPr>
          <p:cNvPr name="TextBox 8" id="8"/>
          <p:cNvSpPr txBox="true"/>
          <p:nvPr/>
        </p:nvSpPr>
        <p:spPr>
          <a:xfrm rot="0">
            <a:off x="8491882" y="5231653"/>
            <a:ext cx="8767418" cy="1800500"/>
          </a:xfrm>
          <a:prstGeom prst="rect">
            <a:avLst/>
          </a:prstGeom>
        </p:spPr>
        <p:txBody>
          <a:bodyPr anchor="t" rtlCol="false" tIns="0" lIns="0" bIns="0" rIns="0">
            <a:spAutoFit/>
          </a:bodyPr>
          <a:lstStyle/>
          <a:p>
            <a:pPr algn="r">
              <a:lnSpc>
                <a:spcPts val="4809"/>
              </a:lnSpc>
            </a:pPr>
            <a:r>
              <a:rPr lang="en-US" sz="3435" spc="164">
                <a:solidFill>
                  <a:srgbClr val="070605"/>
                </a:solidFill>
                <a:latin typeface="Saira"/>
                <a:ea typeface="Saira"/>
                <a:cs typeface="Saira"/>
                <a:sym typeface="Saira"/>
              </a:rPr>
              <a:t>Many-to-many: Players can have multiple injuries, teams can have multiple sponsors, etc.</a:t>
            </a:r>
          </a:p>
        </p:txBody>
      </p:sp>
      <p:sp>
        <p:nvSpPr>
          <p:cNvPr name="TextBox 9" id="9"/>
          <p:cNvSpPr txBox="true"/>
          <p:nvPr/>
        </p:nvSpPr>
        <p:spPr>
          <a:xfrm rot="0">
            <a:off x="7137485" y="1786213"/>
            <a:ext cx="10935266" cy="1111760"/>
          </a:xfrm>
          <a:prstGeom prst="rect">
            <a:avLst/>
          </a:prstGeom>
        </p:spPr>
        <p:txBody>
          <a:bodyPr anchor="t" rtlCol="false" tIns="0" lIns="0" bIns="0" rIns="0">
            <a:spAutoFit/>
          </a:bodyPr>
          <a:lstStyle/>
          <a:p>
            <a:pPr algn="r">
              <a:lnSpc>
                <a:spcPts val="8747"/>
              </a:lnSpc>
            </a:pPr>
            <a:r>
              <a:rPr lang="en-US" sz="6248">
                <a:solidFill>
                  <a:srgbClr val="080808"/>
                </a:solidFill>
                <a:latin typeface="Sports World"/>
                <a:ea typeface="Sports World"/>
                <a:cs typeface="Sports World"/>
                <a:sym typeface="Sports World"/>
              </a:rPr>
              <a:t>RELATIONSHIP AND ERD</a:t>
            </a:r>
          </a:p>
        </p:txBody>
      </p:sp>
      <p:sp>
        <p:nvSpPr>
          <p:cNvPr name="Freeform 10" id="10"/>
          <p:cNvSpPr/>
          <p:nvPr/>
        </p:nvSpPr>
        <p:spPr>
          <a:xfrm flipH="false" flipV="false" rot="0">
            <a:off x="15504622" y="9143199"/>
            <a:ext cx="4168749" cy="2287601"/>
          </a:xfrm>
          <a:custGeom>
            <a:avLst/>
            <a:gdLst/>
            <a:ahLst/>
            <a:cxnLst/>
            <a:rect r="r" b="b" t="t" l="l"/>
            <a:pathLst>
              <a:path h="2287601" w="4168749">
                <a:moveTo>
                  <a:pt x="0" y="0"/>
                </a:moveTo>
                <a:lnTo>
                  <a:pt x="4168749" y="0"/>
                </a:lnTo>
                <a:lnTo>
                  <a:pt x="4168749" y="2287602"/>
                </a:lnTo>
                <a:lnTo>
                  <a:pt x="0" y="22876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1" id="11"/>
          <p:cNvSpPr/>
          <p:nvPr/>
        </p:nvSpPr>
        <p:spPr>
          <a:xfrm flipH="false" flipV="false" rot="5400000">
            <a:off x="6415377" y="-2256442"/>
            <a:ext cx="4168749" cy="2287601"/>
          </a:xfrm>
          <a:custGeom>
            <a:avLst/>
            <a:gdLst/>
            <a:ahLst/>
            <a:cxnLst/>
            <a:rect r="r" b="b" t="t" l="l"/>
            <a:pathLst>
              <a:path h="2287601" w="4168749">
                <a:moveTo>
                  <a:pt x="0" y="0"/>
                </a:moveTo>
                <a:lnTo>
                  <a:pt x="4168749" y="0"/>
                </a:lnTo>
                <a:lnTo>
                  <a:pt x="4168749" y="2287601"/>
                </a:lnTo>
                <a:lnTo>
                  <a:pt x="0" y="22876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5444" t="0" r="-15444" b="0"/>
            </a:stretch>
          </a:blipFill>
        </p:spPr>
      </p:sp>
      <p:grpSp>
        <p:nvGrpSpPr>
          <p:cNvPr name="Group 3" id="3"/>
          <p:cNvGrpSpPr>
            <a:grpSpLocks noChangeAspect="true"/>
          </p:cNvGrpSpPr>
          <p:nvPr/>
        </p:nvGrpSpPr>
        <p:grpSpPr>
          <a:xfrm rot="-5242306">
            <a:off x="11897258" y="1548298"/>
            <a:ext cx="13736663" cy="6775779"/>
            <a:chOff x="0" y="0"/>
            <a:chExt cx="10744200" cy="5299710"/>
          </a:xfrm>
        </p:grpSpPr>
        <p:sp>
          <p:nvSpPr>
            <p:cNvPr name="Freeform 4" id="4"/>
            <p:cNvSpPr/>
            <p:nvPr/>
          </p:nvSpPr>
          <p:spPr>
            <a:xfrm flipH="false" flipV="false" rot="0">
              <a:off x="0" y="64770"/>
              <a:ext cx="10741660" cy="5184140"/>
            </a:xfrm>
            <a:custGeom>
              <a:avLst/>
              <a:gdLst/>
              <a:ahLst/>
              <a:cxnLst/>
              <a:rect r="r" b="b" t="t" l="l"/>
              <a:pathLst>
                <a:path h="5184140" w="10741660">
                  <a:moveTo>
                    <a:pt x="0" y="811530"/>
                  </a:moveTo>
                  <a:lnTo>
                    <a:pt x="35560" y="789940"/>
                  </a:lnTo>
                  <a:lnTo>
                    <a:pt x="637540" y="782320"/>
                  </a:lnTo>
                  <a:lnTo>
                    <a:pt x="1164590" y="579120"/>
                  </a:lnTo>
                  <a:lnTo>
                    <a:pt x="2383790" y="867410"/>
                  </a:lnTo>
                  <a:lnTo>
                    <a:pt x="3634740" y="336550"/>
                  </a:lnTo>
                  <a:lnTo>
                    <a:pt x="4640580" y="543560"/>
                  </a:lnTo>
                  <a:lnTo>
                    <a:pt x="5723890" y="302260"/>
                  </a:lnTo>
                  <a:lnTo>
                    <a:pt x="6339840" y="212090"/>
                  </a:lnTo>
                  <a:lnTo>
                    <a:pt x="6723380" y="317500"/>
                  </a:lnTo>
                  <a:lnTo>
                    <a:pt x="7087870" y="276860"/>
                  </a:lnTo>
                  <a:lnTo>
                    <a:pt x="7548880" y="0"/>
                  </a:lnTo>
                  <a:lnTo>
                    <a:pt x="7730490" y="170180"/>
                  </a:lnTo>
                  <a:lnTo>
                    <a:pt x="8448040" y="322580"/>
                  </a:lnTo>
                  <a:lnTo>
                    <a:pt x="9061450" y="283210"/>
                  </a:lnTo>
                  <a:lnTo>
                    <a:pt x="10337800" y="624840"/>
                  </a:lnTo>
                  <a:lnTo>
                    <a:pt x="10741660" y="613410"/>
                  </a:lnTo>
                  <a:lnTo>
                    <a:pt x="10706100" y="4631690"/>
                  </a:lnTo>
                  <a:lnTo>
                    <a:pt x="8354060" y="4024630"/>
                  </a:lnTo>
                  <a:lnTo>
                    <a:pt x="7712710" y="3928110"/>
                  </a:lnTo>
                  <a:lnTo>
                    <a:pt x="7430770" y="3920490"/>
                  </a:lnTo>
                  <a:lnTo>
                    <a:pt x="7029450" y="3990340"/>
                  </a:lnTo>
                  <a:lnTo>
                    <a:pt x="6893560" y="3958590"/>
                  </a:lnTo>
                  <a:lnTo>
                    <a:pt x="6723380" y="4144010"/>
                  </a:lnTo>
                  <a:lnTo>
                    <a:pt x="6663690" y="4138930"/>
                  </a:lnTo>
                  <a:lnTo>
                    <a:pt x="6615430" y="4178300"/>
                  </a:lnTo>
                  <a:lnTo>
                    <a:pt x="6060440" y="4319270"/>
                  </a:lnTo>
                  <a:lnTo>
                    <a:pt x="5891530" y="4413250"/>
                  </a:lnTo>
                  <a:lnTo>
                    <a:pt x="5562600" y="4471670"/>
                  </a:lnTo>
                  <a:lnTo>
                    <a:pt x="5500370" y="4533900"/>
                  </a:lnTo>
                  <a:lnTo>
                    <a:pt x="5226050" y="4518660"/>
                  </a:lnTo>
                  <a:lnTo>
                    <a:pt x="4831080" y="4631690"/>
                  </a:lnTo>
                  <a:lnTo>
                    <a:pt x="4494530" y="4771390"/>
                  </a:lnTo>
                  <a:lnTo>
                    <a:pt x="4112260" y="4906010"/>
                  </a:lnTo>
                  <a:lnTo>
                    <a:pt x="3788410" y="4993640"/>
                  </a:lnTo>
                  <a:lnTo>
                    <a:pt x="3375660" y="5184140"/>
                  </a:lnTo>
                  <a:lnTo>
                    <a:pt x="3220720" y="5120640"/>
                  </a:lnTo>
                  <a:lnTo>
                    <a:pt x="2202180" y="4268470"/>
                  </a:lnTo>
                  <a:lnTo>
                    <a:pt x="1520190" y="4114800"/>
                  </a:lnTo>
                  <a:lnTo>
                    <a:pt x="1164590" y="3907790"/>
                  </a:lnTo>
                  <a:lnTo>
                    <a:pt x="0" y="4693920"/>
                  </a:lnTo>
                  <a:close/>
                </a:path>
              </a:pathLst>
            </a:custGeom>
            <a:blipFill>
              <a:blip r:embed="rId3"/>
              <a:stretch>
                <a:fillRect l="0" t="-23222" r="0" b="-23222"/>
              </a:stretch>
            </a:blipFill>
          </p:spPr>
        </p:sp>
        <p:sp>
          <p:nvSpPr>
            <p:cNvPr name="Freeform 5" id="5"/>
            <p:cNvSpPr/>
            <p:nvPr/>
          </p:nvSpPr>
          <p:spPr>
            <a:xfrm flipH="false" flipV="false" rot="0">
              <a:off x="364490" y="3865880"/>
              <a:ext cx="10337800" cy="1433830"/>
            </a:xfrm>
            <a:custGeom>
              <a:avLst/>
              <a:gdLst/>
              <a:ahLst/>
              <a:cxnLst/>
              <a:rect r="r" b="b" t="t" l="l"/>
              <a:pathLst>
                <a:path h="1433830" w="10337800">
                  <a:moveTo>
                    <a:pt x="0" y="0"/>
                  </a:moveTo>
                  <a:lnTo>
                    <a:pt x="10337800" y="0"/>
                  </a:lnTo>
                  <a:lnTo>
                    <a:pt x="10337800" y="1433830"/>
                  </a:lnTo>
                  <a:lnTo>
                    <a:pt x="0" y="1433830"/>
                  </a:lnTo>
                  <a:close/>
                </a:path>
              </a:pathLst>
            </a:custGeom>
            <a:blipFill>
              <a:blip r:embed="rId4"/>
              <a:stretch>
                <a:fillRect l="-2380" t="-259047" r="-729" b="-5843"/>
              </a:stretch>
            </a:blipFill>
          </p:spPr>
        </p:sp>
        <p:sp>
          <p:nvSpPr>
            <p:cNvPr name="Freeform 6" id="6"/>
            <p:cNvSpPr/>
            <p:nvPr/>
          </p:nvSpPr>
          <p:spPr>
            <a:xfrm flipH="false" flipV="false" rot="0">
              <a:off x="0" y="0"/>
              <a:ext cx="10744200" cy="1084580"/>
            </a:xfrm>
            <a:custGeom>
              <a:avLst/>
              <a:gdLst/>
              <a:ahLst/>
              <a:cxnLst/>
              <a:rect r="r" b="b" t="t" l="l"/>
              <a:pathLst>
                <a:path h="1084580" w="10744200">
                  <a:moveTo>
                    <a:pt x="0" y="0"/>
                  </a:moveTo>
                  <a:lnTo>
                    <a:pt x="10744200" y="0"/>
                  </a:lnTo>
                  <a:lnTo>
                    <a:pt x="10744200" y="1084580"/>
                  </a:lnTo>
                  <a:lnTo>
                    <a:pt x="0" y="1084580"/>
                  </a:lnTo>
                  <a:close/>
                </a:path>
              </a:pathLst>
            </a:custGeom>
            <a:blipFill>
              <a:blip r:embed="rId4"/>
              <a:stretch>
                <a:fillRect l="0" t="-5378" r="0" b="-380856"/>
              </a:stretch>
            </a:blipFill>
          </p:spPr>
        </p:sp>
      </p:grpSp>
      <p:sp>
        <p:nvSpPr>
          <p:cNvPr name="Freeform 7" id="7"/>
          <p:cNvSpPr/>
          <p:nvPr/>
        </p:nvSpPr>
        <p:spPr>
          <a:xfrm flipH="false" flipV="false" rot="0">
            <a:off x="4130045" y="1240175"/>
            <a:ext cx="9321072" cy="8594201"/>
          </a:xfrm>
          <a:custGeom>
            <a:avLst/>
            <a:gdLst/>
            <a:ahLst/>
            <a:cxnLst/>
            <a:rect r="r" b="b" t="t" l="l"/>
            <a:pathLst>
              <a:path h="8594201" w="9321072">
                <a:moveTo>
                  <a:pt x="0" y="0"/>
                </a:moveTo>
                <a:lnTo>
                  <a:pt x="9321073" y="0"/>
                </a:lnTo>
                <a:lnTo>
                  <a:pt x="9321073" y="8594200"/>
                </a:lnTo>
                <a:lnTo>
                  <a:pt x="0" y="8594200"/>
                </a:lnTo>
                <a:lnTo>
                  <a:pt x="0" y="0"/>
                </a:lnTo>
                <a:close/>
              </a:path>
            </a:pathLst>
          </a:custGeom>
          <a:blipFill>
            <a:blip r:embed="rId5"/>
            <a:stretch>
              <a:fillRect l="-1739" t="0" r="0" b="0"/>
            </a:stretch>
          </a:blipFill>
        </p:spPr>
      </p:sp>
      <p:sp>
        <p:nvSpPr>
          <p:cNvPr name="TextBox 8" id="8"/>
          <p:cNvSpPr txBox="true"/>
          <p:nvPr/>
        </p:nvSpPr>
        <p:spPr>
          <a:xfrm rot="0">
            <a:off x="362606" y="-148519"/>
            <a:ext cx="10402871" cy="1177219"/>
          </a:xfrm>
          <a:prstGeom prst="rect">
            <a:avLst/>
          </a:prstGeom>
        </p:spPr>
        <p:txBody>
          <a:bodyPr anchor="t" rtlCol="false" tIns="0" lIns="0" bIns="0" rIns="0">
            <a:spAutoFit/>
          </a:bodyPr>
          <a:lstStyle/>
          <a:p>
            <a:pPr algn="l" marL="0" indent="0" lvl="0">
              <a:lnSpc>
                <a:spcPts val="9261"/>
              </a:lnSpc>
              <a:spcBef>
                <a:spcPct val="0"/>
              </a:spcBef>
            </a:pPr>
            <a:r>
              <a:rPr lang="en-US" sz="6615">
                <a:solidFill>
                  <a:srgbClr val="080808"/>
                </a:solidFill>
                <a:latin typeface="Sports World"/>
                <a:ea typeface="Sports World"/>
                <a:cs typeface="Sports World"/>
                <a:sym typeface="Sports World"/>
              </a:rPr>
              <a:t>ERD DIAGRAM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5444" t="0" r="-15444" b="0"/>
            </a:stretch>
          </a:blipFill>
        </p:spPr>
      </p:sp>
      <p:grpSp>
        <p:nvGrpSpPr>
          <p:cNvPr name="Group 3" id="3"/>
          <p:cNvGrpSpPr>
            <a:grpSpLocks noChangeAspect="true"/>
          </p:cNvGrpSpPr>
          <p:nvPr/>
        </p:nvGrpSpPr>
        <p:grpSpPr>
          <a:xfrm rot="0">
            <a:off x="14678923" y="-824881"/>
            <a:ext cx="7813445" cy="11613904"/>
            <a:chOff x="0" y="0"/>
            <a:chExt cx="3175000" cy="4719320"/>
          </a:xfrm>
        </p:grpSpPr>
        <p:sp>
          <p:nvSpPr>
            <p:cNvPr name="Freeform 4" id="4"/>
            <p:cNvSpPr/>
            <p:nvPr/>
          </p:nvSpPr>
          <p:spPr>
            <a:xfrm flipH="false" flipV="false" rot="0">
              <a:off x="20320" y="21590"/>
              <a:ext cx="3154680" cy="4697730"/>
            </a:xfrm>
            <a:custGeom>
              <a:avLst/>
              <a:gdLst/>
              <a:ahLst/>
              <a:cxnLst/>
              <a:rect r="r" b="b" t="t" l="l"/>
              <a:pathLst>
                <a:path h="4697730" w="3154680">
                  <a:moveTo>
                    <a:pt x="3154680" y="4697730"/>
                  </a:moveTo>
                  <a:lnTo>
                    <a:pt x="215900" y="4697730"/>
                  </a:lnTo>
                  <a:cubicBezTo>
                    <a:pt x="215900" y="4697730"/>
                    <a:pt x="215900" y="4654550"/>
                    <a:pt x="194310" y="4611370"/>
                  </a:cubicBezTo>
                  <a:cubicBezTo>
                    <a:pt x="172720" y="4568190"/>
                    <a:pt x="172720" y="4461510"/>
                    <a:pt x="172720" y="4418330"/>
                  </a:cubicBezTo>
                  <a:cubicBezTo>
                    <a:pt x="172720" y="4375150"/>
                    <a:pt x="86360" y="4246880"/>
                    <a:pt x="86360" y="4246880"/>
                  </a:cubicBezTo>
                  <a:cubicBezTo>
                    <a:pt x="0" y="4118610"/>
                    <a:pt x="21590" y="3967480"/>
                    <a:pt x="21590" y="3925570"/>
                  </a:cubicBezTo>
                  <a:cubicBezTo>
                    <a:pt x="21590" y="3882390"/>
                    <a:pt x="43180" y="3818890"/>
                    <a:pt x="86360" y="3754120"/>
                  </a:cubicBezTo>
                  <a:cubicBezTo>
                    <a:pt x="129540" y="3689350"/>
                    <a:pt x="129540" y="3517900"/>
                    <a:pt x="129540" y="3517900"/>
                  </a:cubicBezTo>
                  <a:lnTo>
                    <a:pt x="129540" y="3389630"/>
                  </a:lnTo>
                  <a:lnTo>
                    <a:pt x="129540" y="3261360"/>
                  </a:lnTo>
                  <a:lnTo>
                    <a:pt x="172720" y="3133090"/>
                  </a:lnTo>
                  <a:lnTo>
                    <a:pt x="151130" y="3004820"/>
                  </a:lnTo>
                  <a:cubicBezTo>
                    <a:pt x="151130" y="3004820"/>
                    <a:pt x="129540" y="2918460"/>
                    <a:pt x="151130" y="2876550"/>
                  </a:cubicBezTo>
                  <a:cubicBezTo>
                    <a:pt x="172720" y="2833370"/>
                    <a:pt x="151130" y="2854960"/>
                    <a:pt x="151130" y="2833370"/>
                  </a:cubicBezTo>
                  <a:cubicBezTo>
                    <a:pt x="151130" y="2811780"/>
                    <a:pt x="151130" y="2768600"/>
                    <a:pt x="151130" y="2768600"/>
                  </a:cubicBezTo>
                  <a:lnTo>
                    <a:pt x="151130" y="2531110"/>
                  </a:lnTo>
                  <a:lnTo>
                    <a:pt x="237490" y="2316480"/>
                  </a:lnTo>
                  <a:lnTo>
                    <a:pt x="259080" y="1995170"/>
                  </a:lnTo>
                  <a:lnTo>
                    <a:pt x="302260" y="1737360"/>
                  </a:lnTo>
                  <a:cubicBezTo>
                    <a:pt x="302260" y="1737360"/>
                    <a:pt x="302260" y="1416050"/>
                    <a:pt x="302260" y="1394460"/>
                  </a:cubicBezTo>
                  <a:cubicBezTo>
                    <a:pt x="302260" y="1372870"/>
                    <a:pt x="302260" y="1223010"/>
                    <a:pt x="280670" y="1179830"/>
                  </a:cubicBezTo>
                  <a:cubicBezTo>
                    <a:pt x="259080" y="1136650"/>
                    <a:pt x="387350" y="793750"/>
                    <a:pt x="387350" y="793750"/>
                  </a:cubicBezTo>
                  <a:lnTo>
                    <a:pt x="452120" y="557530"/>
                  </a:lnTo>
                  <a:cubicBezTo>
                    <a:pt x="452120" y="557530"/>
                    <a:pt x="452120" y="257810"/>
                    <a:pt x="473710" y="193040"/>
                  </a:cubicBezTo>
                  <a:cubicBezTo>
                    <a:pt x="495300" y="128270"/>
                    <a:pt x="560070" y="86360"/>
                    <a:pt x="560070" y="86360"/>
                  </a:cubicBezTo>
                  <a:cubicBezTo>
                    <a:pt x="560070" y="86360"/>
                    <a:pt x="624840" y="64770"/>
                    <a:pt x="624840" y="64770"/>
                  </a:cubicBezTo>
                  <a:cubicBezTo>
                    <a:pt x="668020" y="21590"/>
                    <a:pt x="731520" y="21590"/>
                    <a:pt x="731520" y="21590"/>
                  </a:cubicBezTo>
                  <a:cubicBezTo>
                    <a:pt x="731520" y="21590"/>
                    <a:pt x="881380" y="0"/>
                    <a:pt x="924560" y="21590"/>
                  </a:cubicBezTo>
                  <a:cubicBezTo>
                    <a:pt x="967740" y="43180"/>
                    <a:pt x="1139190" y="43180"/>
                    <a:pt x="1139190" y="43180"/>
                  </a:cubicBezTo>
                  <a:cubicBezTo>
                    <a:pt x="1203960" y="0"/>
                    <a:pt x="1332230" y="64770"/>
                    <a:pt x="1332230" y="64770"/>
                  </a:cubicBezTo>
                  <a:lnTo>
                    <a:pt x="1525270" y="86360"/>
                  </a:lnTo>
                  <a:cubicBezTo>
                    <a:pt x="1611630" y="43180"/>
                    <a:pt x="1718310" y="64770"/>
                    <a:pt x="1718310" y="64770"/>
                  </a:cubicBezTo>
                  <a:cubicBezTo>
                    <a:pt x="1718310" y="64770"/>
                    <a:pt x="1824990" y="64770"/>
                    <a:pt x="1868170" y="86360"/>
                  </a:cubicBezTo>
                  <a:cubicBezTo>
                    <a:pt x="1911350" y="107950"/>
                    <a:pt x="1996440" y="86360"/>
                    <a:pt x="1996440" y="86360"/>
                  </a:cubicBezTo>
                  <a:lnTo>
                    <a:pt x="2039620" y="107950"/>
                  </a:lnTo>
                  <a:cubicBezTo>
                    <a:pt x="2082800" y="86360"/>
                    <a:pt x="2125980" y="107950"/>
                    <a:pt x="2125980" y="107950"/>
                  </a:cubicBezTo>
                  <a:cubicBezTo>
                    <a:pt x="2169160" y="151130"/>
                    <a:pt x="2319020" y="151130"/>
                    <a:pt x="2319020" y="151130"/>
                  </a:cubicBezTo>
                  <a:lnTo>
                    <a:pt x="2447290" y="172720"/>
                  </a:lnTo>
                  <a:cubicBezTo>
                    <a:pt x="2490470" y="194310"/>
                    <a:pt x="2597150" y="172720"/>
                    <a:pt x="2597150" y="172720"/>
                  </a:cubicBezTo>
                  <a:cubicBezTo>
                    <a:pt x="2597150" y="172720"/>
                    <a:pt x="2768600" y="129540"/>
                    <a:pt x="2854960" y="129540"/>
                  </a:cubicBezTo>
                  <a:cubicBezTo>
                    <a:pt x="2941320" y="129540"/>
                    <a:pt x="3154680" y="172720"/>
                    <a:pt x="3154680" y="172720"/>
                  </a:cubicBezTo>
                  <a:lnTo>
                    <a:pt x="3154680" y="4697730"/>
                  </a:lnTo>
                  <a:close/>
                </a:path>
              </a:pathLst>
            </a:custGeom>
            <a:blipFill>
              <a:blip r:embed="rId3"/>
              <a:stretch>
                <a:fillRect l="-55721" t="0" r="-55721" b="0"/>
              </a:stretch>
            </a:blipFill>
          </p:spPr>
        </p:sp>
        <p:sp>
          <p:nvSpPr>
            <p:cNvPr name="Freeform 5" id="5"/>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4"/>
              <a:stretch>
                <a:fillRect l="-4322" t="-3535" r="-518" b="0"/>
              </a:stretch>
            </a:blipFill>
          </p:spPr>
        </p:sp>
      </p:grpSp>
      <p:sp>
        <p:nvSpPr>
          <p:cNvPr name="Freeform 6" id="6"/>
          <p:cNvSpPr/>
          <p:nvPr/>
        </p:nvSpPr>
        <p:spPr>
          <a:xfrm flipH="false" flipV="false" rot="0">
            <a:off x="-2451077" y="-1143801"/>
            <a:ext cx="4168749" cy="2287601"/>
          </a:xfrm>
          <a:custGeom>
            <a:avLst/>
            <a:gdLst/>
            <a:ahLst/>
            <a:cxnLst/>
            <a:rect r="r" b="b" t="t" l="l"/>
            <a:pathLst>
              <a:path h="2287601" w="4168749">
                <a:moveTo>
                  <a:pt x="0" y="0"/>
                </a:moveTo>
                <a:lnTo>
                  <a:pt x="4168749" y="0"/>
                </a:lnTo>
                <a:lnTo>
                  <a:pt x="4168749" y="2287602"/>
                </a:lnTo>
                <a:lnTo>
                  <a:pt x="0" y="22876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1028700" y="175491"/>
            <a:ext cx="14992927" cy="10111509"/>
          </a:xfrm>
          <a:custGeom>
            <a:avLst/>
            <a:gdLst/>
            <a:ahLst/>
            <a:cxnLst/>
            <a:rect r="r" b="b" t="t" l="l"/>
            <a:pathLst>
              <a:path h="10111509" w="14992927">
                <a:moveTo>
                  <a:pt x="0" y="0"/>
                </a:moveTo>
                <a:lnTo>
                  <a:pt x="14992927" y="0"/>
                </a:lnTo>
                <a:lnTo>
                  <a:pt x="14992927" y="10111509"/>
                </a:lnTo>
                <a:lnTo>
                  <a:pt x="0" y="10111509"/>
                </a:lnTo>
                <a:lnTo>
                  <a:pt x="0" y="0"/>
                </a:lnTo>
                <a:close/>
              </a:path>
            </a:pathLst>
          </a:custGeom>
          <a:blipFill>
            <a:blip r:embed="rId7"/>
            <a:stretch>
              <a:fillRect l="0" t="0" r="0" b="0"/>
            </a:stretch>
          </a:blipFill>
        </p:spPr>
      </p:sp>
      <p:sp>
        <p:nvSpPr>
          <p:cNvPr name="TextBox 8" id="8"/>
          <p:cNvSpPr txBox="true"/>
          <p:nvPr/>
        </p:nvSpPr>
        <p:spPr>
          <a:xfrm rot="0">
            <a:off x="395528" y="1531468"/>
            <a:ext cx="8345089" cy="1387885"/>
          </a:xfrm>
          <a:prstGeom prst="rect">
            <a:avLst/>
          </a:prstGeom>
        </p:spPr>
        <p:txBody>
          <a:bodyPr anchor="t" rtlCol="false" tIns="0" lIns="0" bIns="0" rIns="0">
            <a:spAutoFit/>
          </a:bodyPr>
          <a:lstStyle/>
          <a:p>
            <a:pPr algn="l" marL="0" indent="0" lvl="0">
              <a:lnSpc>
                <a:spcPts val="10947"/>
              </a:lnSpc>
              <a:spcBef>
                <a:spcPct val="0"/>
              </a:spcBef>
            </a:pPr>
            <a:r>
              <a:rPr lang="en-US" sz="7819">
                <a:solidFill>
                  <a:srgbClr val="080808"/>
                </a:solidFill>
                <a:latin typeface="Sports World"/>
                <a:ea typeface="Sports World"/>
                <a:cs typeface="Sports World"/>
                <a:sym typeface="Sports World"/>
              </a:rPr>
              <a:t>DETAIL - 1</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5444" t="0" r="-15444" b="0"/>
            </a:stretch>
          </a:blipFill>
        </p:spPr>
      </p:sp>
      <p:grpSp>
        <p:nvGrpSpPr>
          <p:cNvPr name="Group 3" id="3"/>
          <p:cNvGrpSpPr>
            <a:grpSpLocks noChangeAspect="true"/>
          </p:cNvGrpSpPr>
          <p:nvPr/>
        </p:nvGrpSpPr>
        <p:grpSpPr>
          <a:xfrm rot="0">
            <a:off x="14678923" y="-824881"/>
            <a:ext cx="7813445" cy="11613904"/>
            <a:chOff x="0" y="0"/>
            <a:chExt cx="3175000" cy="4719320"/>
          </a:xfrm>
        </p:grpSpPr>
        <p:sp>
          <p:nvSpPr>
            <p:cNvPr name="Freeform 4" id="4"/>
            <p:cNvSpPr/>
            <p:nvPr/>
          </p:nvSpPr>
          <p:spPr>
            <a:xfrm flipH="false" flipV="false" rot="0">
              <a:off x="20320" y="21590"/>
              <a:ext cx="3154680" cy="4697730"/>
            </a:xfrm>
            <a:custGeom>
              <a:avLst/>
              <a:gdLst/>
              <a:ahLst/>
              <a:cxnLst/>
              <a:rect r="r" b="b" t="t" l="l"/>
              <a:pathLst>
                <a:path h="4697730" w="3154680">
                  <a:moveTo>
                    <a:pt x="3154680" y="4697730"/>
                  </a:moveTo>
                  <a:lnTo>
                    <a:pt x="215900" y="4697730"/>
                  </a:lnTo>
                  <a:cubicBezTo>
                    <a:pt x="215900" y="4697730"/>
                    <a:pt x="215900" y="4654550"/>
                    <a:pt x="194310" y="4611370"/>
                  </a:cubicBezTo>
                  <a:cubicBezTo>
                    <a:pt x="172720" y="4568190"/>
                    <a:pt x="172720" y="4461510"/>
                    <a:pt x="172720" y="4418330"/>
                  </a:cubicBezTo>
                  <a:cubicBezTo>
                    <a:pt x="172720" y="4375150"/>
                    <a:pt x="86360" y="4246880"/>
                    <a:pt x="86360" y="4246880"/>
                  </a:cubicBezTo>
                  <a:cubicBezTo>
                    <a:pt x="0" y="4118610"/>
                    <a:pt x="21590" y="3967480"/>
                    <a:pt x="21590" y="3925570"/>
                  </a:cubicBezTo>
                  <a:cubicBezTo>
                    <a:pt x="21590" y="3882390"/>
                    <a:pt x="43180" y="3818890"/>
                    <a:pt x="86360" y="3754120"/>
                  </a:cubicBezTo>
                  <a:cubicBezTo>
                    <a:pt x="129540" y="3689350"/>
                    <a:pt x="129540" y="3517900"/>
                    <a:pt x="129540" y="3517900"/>
                  </a:cubicBezTo>
                  <a:lnTo>
                    <a:pt x="129540" y="3389630"/>
                  </a:lnTo>
                  <a:lnTo>
                    <a:pt x="129540" y="3261360"/>
                  </a:lnTo>
                  <a:lnTo>
                    <a:pt x="172720" y="3133090"/>
                  </a:lnTo>
                  <a:lnTo>
                    <a:pt x="151130" y="3004820"/>
                  </a:lnTo>
                  <a:cubicBezTo>
                    <a:pt x="151130" y="3004820"/>
                    <a:pt x="129540" y="2918460"/>
                    <a:pt x="151130" y="2876550"/>
                  </a:cubicBezTo>
                  <a:cubicBezTo>
                    <a:pt x="172720" y="2833370"/>
                    <a:pt x="151130" y="2854960"/>
                    <a:pt x="151130" y="2833370"/>
                  </a:cubicBezTo>
                  <a:cubicBezTo>
                    <a:pt x="151130" y="2811780"/>
                    <a:pt x="151130" y="2768600"/>
                    <a:pt x="151130" y="2768600"/>
                  </a:cubicBezTo>
                  <a:lnTo>
                    <a:pt x="151130" y="2531110"/>
                  </a:lnTo>
                  <a:lnTo>
                    <a:pt x="237490" y="2316480"/>
                  </a:lnTo>
                  <a:lnTo>
                    <a:pt x="259080" y="1995170"/>
                  </a:lnTo>
                  <a:lnTo>
                    <a:pt x="302260" y="1737360"/>
                  </a:lnTo>
                  <a:cubicBezTo>
                    <a:pt x="302260" y="1737360"/>
                    <a:pt x="302260" y="1416050"/>
                    <a:pt x="302260" y="1394460"/>
                  </a:cubicBezTo>
                  <a:cubicBezTo>
                    <a:pt x="302260" y="1372870"/>
                    <a:pt x="302260" y="1223010"/>
                    <a:pt x="280670" y="1179830"/>
                  </a:cubicBezTo>
                  <a:cubicBezTo>
                    <a:pt x="259080" y="1136650"/>
                    <a:pt x="387350" y="793750"/>
                    <a:pt x="387350" y="793750"/>
                  </a:cubicBezTo>
                  <a:lnTo>
                    <a:pt x="452120" y="557530"/>
                  </a:lnTo>
                  <a:cubicBezTo>
                    <a:pt x="452120" y="557530"/>
                    <a:pt x="452120" y="257810"/>
                    <a:pt x="473710" y="193040"/>
                  </a:cubicBezTo>
                  <a:cubicBezTo>
                    <a:pt x="495300" y="128270"/>
                    <a:pt x="560070" y="86360"/>
                    <a:pt x="560070" y="86360"/>
                  </a:cubicBezTo>
                  <a:cubicBezTo>
                    <a:pt x="560070" y="86360"/>
                    <a:pt x="624840" y="64770"/>
                    <a:pt x="624840" y="64770"/>
                  </a:cubicBezTo>
                  <a:cubicBezTo>
                    <a:pt x="668020" y="21590"/>
                    <a:pt x="731520" y="21590"/>
                    <a:pt x="731520" y="21590"/>
                  </a:cubicBezTo>
                  <a:cubicBezTo>
                    <a:pt x="731520" y="21590"/>
                    <a:pt x="881380" y="0"/>
                    <a:pt x="924560" y="21590"/>
                  </a:cubicBezTo>
                  <a:cubicBezTo>
                    <a:pt x="967740" y="43180"/>
                    <a:pt x="1139190" y="43180"/>
                    <a:pt x="1139190" y="43180"/>
                  </a:cubicBezTo>
                  <a:cubicBezTo>
                    <a:pt x="1203960" y="0"/>
                    <a:pt x="1332230" y="64770"/>
                    <a:pt x="1332230" y="64770"/>
                  </a:cubicBezTo>
                  <a:lnTo>
                    <a:pt x="1525270" y="86360"/>
                  </a:lnTo>
                  <a:cubicBezTo>
                    <a:pt x="1611630" y="43180"/>
                    <a:pt x="1718310" y="64770"/>
                    <a:pt x="1718310" y="64770"/>
                  </a:cubicBezTo>
                  <a:cubicBezTo>
                    <a:pt x="1718310" y="64770"/>
                    <a:pt x="1824990" y="64770"/>
                    <a:pt x="1868170" y="86360"/>
                  </a:cubicBezTo>
                  <a:cubicBezTo>
                    <a:pt x="1911350" y="107950"/>
                    <a:pt x="1996440" y="86360"/>
                    <a:pt x="1996440" y="86360"/>
                  </a:cubicBezTo>
                  <a:lnTo>
                    <a:pt x="2039620" y="107950"/>
                  </a:lnTo>
                  <a:cubicBezTo>
                    <a:pt x="2082800" y="86360"/>
                    <a:pt x="2125980" y="107950"/>
                    <a:pt x="2125980" y="107950"/>
                  </a:cubicBezTo>
                  <a:cubicBezTo>
                    <a:pt x="2169160" y="151130"/>
                    <a:pt x="2319020" y="151130"/>
                    <a:pt x="2319020" y="151130"/>
                  </a:cubicBezTo>
                  <a:lnTo>
                    <a:pt x="2447290" y="172720"/>
                  </a:lnTo>
                  <a:cubicBezTo>
                    <a:pt x="2490470" y="194310"/>
                    <a:pt x="2597150" y="172720"/>
                    <a:pt x="2597150" y="172720"/>
                  </a:cubicBezTo>
                  <a:cubicBezTo>
                    <a:pt x="2597150" y="172720"/>
                    <a:pt x="2768600" y="129540"/>
                    <a:pt x="2854960" y="129540"/>
                  </a:cubicBezTo>
                  <a:cubicBezTo>
                    <a:pt x="2941320" y="129540"/>
                    <a:pt x="3154680" y="172720"/>
                    <a:pt x="3154680" y="172720"/>
                  </a:cubicBezTo>
                  <a:lnTo>
                    <a:pt x="3154680" y="4697730"/>
                  </a:lnTo>
                  <a:close/>
                </a:path>
              </a:pathLst>
            </a:custGeom>
            <a:blipFill>
              <a:blip r:embed="rId3"/>
              <a:stretch>
                <a:fillRect l="-55721" t="0" r="-55721" b="0"/>
              </a:stretch>
            </a:blipFill>
          </p:spPr>
        </p:sp>
        <p:sp>
          <p:nvSpPr>
            <p:cNvPr name="Freeform 5" id="5"/>
            <p:cNvSpPr/>
            <p:nvPr/>
          </p:nvSpPr>
          <p:spPr>
            <a:xfrm flipH="false" flipV="false" rot="0">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4"/>
              <a:stretch>
                <a:fillRect l="-4322" t="-3535" r="-518" b="0"/>
              </a:stretch>
            </a:blipFill>
          </p:spPr>
        </p:sp>
      </p:grpSp>
      <p:sp>
        <p:nvSpPr>
          <p:cNvPr name="Freeform 6" id="6"/>
          <p:cNvSpPr/>
          <p:nvPr/>
        </p:nvSpPr>
        <p:spPr>
          <a:xfrm flipH="false" flipV="false" rot="0">
            <a:off x="-2451077" y="-1143801"/>
            <a:ext cx="4168749" cy="2287601"/>
          </a:xfrm>
          <a:custGeom>
            <a:avLst/>
            <a:gdLst/>
            <a:ahLst/>
            <a:cxnLst/>
            <a:rect r="r" b="b" t="t" l="l"/>
            <a:pathLst>
              <a:path h="2287601" w="4168749">
                <a:moveTo>
                  <a:pt x="0" y="0"/>
                </a:moveTo>
                <a:lnTo>
                  <a:pt x="4168749" y="0"/>
                </a:lnTo>
                <a:lnTo>
                  <a:pt x="4168749" y="2287602"/>
                </a:lnTo>
                <a:lnTo>
                  <a:pt x="0" y="22876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4046635" y="77266"/>
            <a:ext cx="14241365" cy="10209734"/>
          </a:xfrm>
          <a:custGeom>
            <a:avLst/>
            <a:gdLst/>
            <a:ahLst/>
            <a:cxnLst/>
            <a:rect r="r" b="b" t="t" l="l"/>
            <a:pathLst>
              <a:path h="10209734" w="14241365">
                <a:moveTo>
                  <a:pt x="0" y="0"/>
                </a:moveTo>
                <a:lnTo>
                  <a:pt x="14241365" y="0"/>
                </a:lnTo>
                <a:lnTo>
                  <a:pt x="14241365" y="10209734"/>
                </a:lnTo>
                <a:lnTo>
                  <a:pt x="0" y="10209734"/>
                </a:lnTo>
                <a:lnTo>
                  <a:pt x="0" y="0"/>
                </a:lnTo>
                <a:close/>
              </a:path>
            </a:pathLst>
          </a:custGeom>
          <a:blipFill>
            <a:blip r:embed="rId7"/>
            <a:stretch>
              <a:fillRect l="0" t="0" r="0" b="0"/>
            </a:stretch>
          </a:blipFill>
        </p:spPr>
      </p:sp>
      <p:sp>
        <p:nvSpPr>
          <p:cNvPr name="TextBox 8" id="8"/>
          <p:cNvSpPr txBox="true"/>
          <p:nvPr/>
        </p:nvSpPr>
        <p:spPr>
          <a:xfrm rot="0">
            <a:off x="0" y="2881861"/>
            <a:ext cx="6419944" cy="1382529"/>
          </a:xfrm>
          <a:prstGeom prst="rect">
            <a:avLst/>
          </a:prstGeom>
        </p:spPr>
        <p:txBody>
          <a:bodyPr anchor="t" rtlCol="false" tIns="0" lIns="0" bIns="0" rIns="0">
            <a:spAutoFit/>
          </a:bodyPr>
          <a:lstStyle/>
          <a:p>
            <a:pPr algn="ctr" marL="0" indent="0" lvl="0">
              <a:lnSpc>
                <a:spcPts val="10947"/>
              </a:lnSpc>
              <a:spcBef>
                <a:spcPct val="0"/>
              </a:spcBef>
            </a:pPr>
            <a:r>
              <a:rPr lang="en-US" sz="7819">
                <a:solidFill>
                  <a:srgbClr val="080808"/>
                </a:solidFill>
                <a:latin typeface="Sports World"/>
                <a:ea typeface="Sports World"/>
                <a:cs typeface="Sports World"/>
                <a:sym typeface="Sports World"/>
              </a:rPr>
              <a:t>DETAIL - 2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DAGLPPuTUeE</dc:identifier>
  <dcterms:modified xsi:type="dcterms:W3CDTF">2011-08-01T06:04:30Z</dcterms:modified>
  <cp:revision>1</cp:revision>
  <dc:title>Design and Implementation of a Soccer League Database</dc:title>
</cp:coreProperties>
</file>